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7" r:id="rId3"/>
    <p:sldId id="280" r:id="rId4"/>
    <p:sldId id="281" r:id="rId5"/>
    <p:sldId id="266" r:id="rId6"/>
    <p:sldId id="267" r:id="rId7"/>
    <p:sldId id="286" r:id="rId8"/>
    <p:sldId id="268" r:id="rId9"/>
    <p:sldId id="269" r:id="rId10"/>
    <p:sldId id="270" r:id="rId11"/>
    <p:sldId id="287" r:id="rId12"/>
    <p:sldId id="288" r:id="rId13"/>
    <p:sldId id="271" r:id="rId14"/>
    <p:sldId id="273" r:id="rId15"/>
    <p:sldId id="274" r:id="rId16"/>
    <p:sldId id="282" r:id="rId17"/>
    <p:sldId id="283" r:id="rId18"/>
    <p:sldId id="289" r:id="rId19"/>
    <p:sldId id="284" r:id="rId20"/>
    <p:sldId id="285" r:id="rId21"/>
    <p:sldId id="290" r:id="rId22"/>
    <p:sldId id="291" r:id="rId23"/>
    <p:sldId id="292" r:id="rId24"/>
    <p:sldId id="293"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86" d="100"/>
          <a:sy n="86"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AFB1-CDE5-48AF-BF79-B8C5749F74D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IN"/>
        </a:p>
      </dgm:t>
    </dgm:pt>
    <dgm:pt modelId="{9B5E59C2-B448-46AF-A55F-7F03E2284A82}">
      <dgm:prSet custT="1"/>
      <dgm:spPr/>
      <dgm:t>
        <a:bodyPr/>
        <a:lstStyle/>
        <a:p>
          <a:r>
            <a:rPr lang="hi-IN" sz="2800" i="1" dirty="0">
              <a:solidFill>
                <a:schemeClr val="tx2">
                  <a:lumMod val="50000"/>
                </a:schemeClr>
              </a:solidFill>
              <a:latin typeface="Kokila" panose="020B0604020202020204" pitchFamily="34" charset="0"/>
              <a:cs typeface="Kokila" panose="020B0604020202020204" pitchFamily="34" charset="0"/>
            </a:rPr>
            <a:t>१. </a:t>
          </a:r>
          <a:r>
            <a:rPr lang="sa-IN" sz="2800" i="1" dirty="0">
              <a:solidFill>
                <a:schemeClr val="tx2">
                  <a:lumMod val="50000"/>
                </a:schemeClr>
              </a:solidFill>
              <a:latin typeface="Kokila" panose="020B0604020202020204" pitchFamily="34" charset="0"/>
              <a:cs typeface="Kokila" panose="020B0604020202020204" pitchFamily="34" charset="0"/>
            </a:rPr>
            <a:t>ब्राह्मण</a:t>
          </a:r>
          <a:r>
            <a:rPr lang="hi-IN" sz="3200" i="1" dirty="0">
              <a:latin typeface="Kokila" panose="020B0604020202020204" pitchFamily="34" charset="0"/>
              <a:cs typeface="Kokila" panose="020B0604020202020204" pitchFamily="34" charset="0"/>
            </a:rPr>
            <a:t> </a:t>
          </a:r>
          <a:r>
            <a:rPr lang="hi-IN" sz="1900" i="1" dirty="0">
              <a:latin typeface="Kokila" panose="020B0604020202020204" pitchFamily="34" charset="0"/>
              <a:cs typeface="Kokila" panose="020B0604020202020204" pitchFamily="34" charset="0"/>
            </a:rPr>
            <a:t> </a:t>
          </a:r>
          <a:endParaRPr lang="en-IN" sz="1900" dirty="0">
            <a:latin typeface="Kokila" panose="020B0604020202020204" pitchFamily="34" charset="0"/>
            <a:cs typeface="Kokila" panose="020B0604020202020204" pitchFamily="34" charset="0"/>
          </a:endParaRPr>
        </a:p>
      </dgm:t>
    </dgm:pt>
    <dgm:pt modelId="{785AB3A3-D0B7-4784-BCE8-F217D010C823}" type="parTrans" cxnId="{F7EB6F7E-A0F5-4F2A-9B06-2DBA690F5E73}">
      <dgm:prSet/>
      <dgm:spPr/>
      <dgm:t>
        <a:bodyPr/>
        <a:lstStyle/>
        <a:p>
          <a:endParaRPr lang="en-IN"/>
        </a:p>
      </dgm:t>
    </dgm:pt>
    <dgm:pt modelId="{E4492D8C-769F-4E50-AA8D-957744E35CE2}" type="sibTrans" cxnId="{F7EB6F7E-A0F5-4F2A-9B06-2DBA690F5E73}">
      <dgm:prSet/>
      <dgm:spPr/>
      <dgm:t>
        <a:bodyPr/>
        <a:lstStyle/>
        <a:p>
          <a:endParaRPr lang="en-IN"/>
        </a:p>
      </dgm:t>
    </dgm:pt>
    <dgm:pt modelId="{6F93C7F3-D96C-4E11-A2B1-7667D7C8BAB4}">
      <dgm:prSet custT="1"/>
      <dgm:spPr/>
      <dgm:t>
        <a:bodyPr/>
        <a:lstStyle/>
        <a:p>
          <a:r>
            <a:rPr lang="hi-IN" sz="2800" i="1" dirty="0">
              <a:solidFill>
                <a:schemeClr val="tx2">
                  <a:lumMod val="50000"/>
                </a:schemeClr>
              </a:solidFill>
              <a:latin typeface="Kokila" panose="020B0604020202020204" pitchFamily="34" charset="0"/>
              <a:cs typeface="Kokila" panose="020B0604020202020204" pitchFamily="34" charset="0"/>
            </a:rPr>
            <a:t>२. </a:t>
          </a:r>
          <a:r>
            <a:rPr lang="sa-IN" sz="2800" i="1" dirty="0">
              <a:solidFill>
                <a:schemeClr val="tx2">
                  <a:lumMod val="50000"/>
                </a:schemeClr>
              </a:solidFill>
              <a:latin typeface="Kokila" panose="020B0604020202020204" pitchFamily="34" charset="0"/>
              <a:cs typeface="Kokila" panose="020B0604020202020204" pitchFamily="34" charset="0"/>
            </a:rPr>
            <a:t>क्षत्रिय</a:t>
          </a:r>
          <a:r>
            <a:rPr lang="hi-IN" sz="1900" i="1" dirty="0">
              <a:latin typeface="Kokila" panose="020B0604020202020204" pitchFamily="34" charset="0"/>
              <a:cs typeface="Kokila" panose="020B0604020202020204" pitchFamily="34" charset="0"/>
            </a:rPr>
            <a:t>  </a:t>
          </a:r>
          <a:endParaRPr lang="en-IN" sz="1900" dirty="0">
            <a:latin typeface="Kokila" panose="020B0604020202020204" pitchFamily="34" charset="0"/>
            <a:cs typeface="Kokila" panose="020B0604020202020204" pitchFamily="34" charset="0"/>
          </a:endParaRPr>
        </a:p>
      </dgm:t>
    </dgm:pt>
    <dgm:pt modelId="{748EC87C-786D-4240-8E1E-635866F4DE7A}" type="parTrans" cxnId="{764CD002-43F1-4B9D-8574-A2C6FEDD5EEA}">
      <dgm:prSet/>
      <dgm:spPr/>
      <dgm:t>
        <a:bodyPr/>
        <a:lstStyle/>
        <a:p>
          <a:endParaRPr lang="en-IN"/>
        </a:p>
      </dgm:t>
    </dgm:pt>
    <dgm:pt modelId="{7BA65E38-D07D-4207-85DB-455CF5A5A05F}" type="sibTrans" cxnId="{764CD002-43F1-4B9D-8574-A2C6FEDD5EEA}">
      <dgm:prSet/>
      <dgm:spPr/>
      <dgm:t>
        <a:bodyPr/>
        <a:lstStyle/>
        <a:p>
          <a:endParaRPr lang="en-IN"/>
        </a:p>
      </dgm:t>
    </dgm:pt>
    <dgm:pt modelId="{49387F5C-DB6A-4295-8A82-E78146E41446}">
      <dgm:prSet custT="1"/>
      <dgm:spPr/>
      <dgm:t>
        <a:bodyPr/>
        <a:lstStyle/>
        <a:p>
          <a:r>
            <a:rPr lang="hi-IN" sz="2800" i="1" dirty="0">
              <a:solidFill>
                <a:schemeClr val="tx2">
                  <a:lumMod val="50000"/>
                </a:schemeClr>
              </a:solidFill>
              <a:latin typeface="Kokila" panose="020B0604020202020204" pitchFamily="34" charset="0"/>
              <a:cs typeface="Kokila" panose="020B0604020202020204" pitchFamily="34" charset="0"/>
            </a:rPr>
            <a:t>३. </a:t>
          </a:r>
          <a:r>
            <a:rPr lang="sa-IN" sz="2800" i="1" dirty="0">
              <a:solidFill>
                <a:schemeClr val="tx2">
                  <a:lumMod val="50000"/>
                </a:schemeClr>
              </a:solidFill>
              <a:latin typeface="Kokila" panose="020B0604020202020204" pitchFamily="34" charset="0"/>
              <a:cs typeface="Kokila" panose="020B0604020202020204" pitchFamily="34" charset="0"/>
            </a:rPr>
            <a:t>वैश्य</a:t>
          </a:r>
          <a:r>
            <a:rPr lang="hi-IN" sz="2800" i="1" dirty="0">
              <a:latin typeface="Kokila" panose="020B0604020202020204" pitchFamily="34" charset="0"/>
              <a:cs typeface="Kokila" panose="020B0604020202020204" pitchFamily="34" charset="0"/>
            </a:rPr>
            <a:t> </a:t>
          </a:r>
          <a:r>
            <a:rPr lang="hi-IN" sz="1900" i="1" dirty="0">
              <a:latin typeface="Kokila" panose="020B0604020202020204" pitchFamily="34" charset="0"/>
              <a:cs typeface="Kokila" panose="020B0604020202020204" pitchFamily="34" charset="0"/>
            </a:rPr>
            <a:t> </a:t>
          </a:r>
          <a:endParaRPr lang="en-IN" sz="1900" dirty="0">
            <a:latin typeface="Kokila" panose="020B0604020202020204" pitchFamily="34" charset="0"/>
            <a:cs typeface="Kokila" panose="020B0604020202020204" pitchFamily="34" charset="0"/>
          </a:endParaRPr>
        </a:p>
      </dgm:t>
    </dgm:pt>
    <dgm:pt modelId="{D36DC5A3-426F-4969-AF14-0D70ABE33652}" type="parTrans" cxnId="{4F17B2A9-F8B1-4513-AE43-B127BEE905B8}">
      <dgm:prSet/>
      <dgm:spPr/>
      <dgm:t>
        <a:bodyPr/>
        <a:lstStyle/>
        <a:p>
          <a:endParaRPr lang="en-IN"/>
        </a:p>
      </dgm:t>
    </dgm:pt>
    <dgm:pt modelId="{767A5205-F5F5-4134-A3B8-67FE7CDF22AD}" type="sibTrans" cxnId="{4F17B2A9-F8B1-4513-AE43-B127BEE905B8}">
      <dgm:prSet/>
      <dgm:spPr/>
      <dgm:t>
        <a:bodyPr/>
        <a:lstStyle/>
        <a:p>
          <a:endParaRPr lang="en-IN"/>
        </a:p>
      </dgm:t>
    </dgm:pt>
    <dgm:pt modelId="{1384D486-F930-4CAB-98C0-402A1CABA103}">
      <dgm:prSet custT="1"/>
      <dgm:spPr/>
      <dgm:t>
        <a:bodyPr/>
        <a:lstStyle/>
        <a:p>
          <a:r>
            <a:rPr lang="hi-IN" sz="2800" i="1" dirty="0">
              <a:solidFill>
                <a:schemeClr val="tx2">
                  <a:lumMod val="50000"/>
                </a:schemeClr>
              </a:solidFill>
              <a:latin typeface="Kokila" panose="020B0604020202020204" pitchFamily="34" charset="0"/>
              <a:cs typeface="Kokila" panose="020B0604020202020204" pitchFamily="34" charset="0"/>
            </a:rPr>
            <a:t>४. </a:t>
          </a:r>
          <a:r>
            <a:rPr lang="sa-IN" sz="2800" i="1" dirty="0">
              <a:solidFill>
                <a:schemeClr val="tx2">
                  <a:lumMod val="50000"/>
                </a:schemeClr>
              </a:solidFill>
              <a:latin typeface="Kokila" panose="020B0604020202020204" pitchFamily="34" charset="0"/>
              <a:cs typeface="Kokila" panose="020B0604020202020204" pitchFamily="34" charset="0"/>
            </a:rPr>
            <a:t>शूद्र</a:t>
          </a:r>
          <a:r>
            <a:rPr lang="hi-IN" sz="2800" i="1" dirty="0">
              <a:latin typeface="Kokila" panose="020B0604020202020204" pitchFamily="34" charset="0"/>
              <a:cs typeface="Kokila" panose="020B0604020202020204" pitchFamily="34" charset="0"/>
            </a:rPr>
            <a:t> </a:t>
          </a:r>
          <a:r>
            <a:rPr lang="hi-IN" sz="1900" i="1" dirty="0">
              <a:latin typeface="Kokila" panose="020B0604020202020204" pitchFamily="34" charset="0"/>
              <a:cs typeface="Kokila" panose="020B0604020202020204" pitchFamily="34" charset="0"/>
            </a:rPr>
            <a:t> </a:t>
          </a:r>
          <a:endParaRPr lang="en-IN" sz="1900" dirty="0">
            <a:latin typeface="Kokila" panose="020B0604020202020204" pitchFamily="34" charset="0"/>
            <a:cs typeface="Kokila" panose="020B0604020202020204" pitchFamily="34" charset="0"/>
          </a:endParaRPr>
        </a:p>
      </dgm:t>
    </dgm:pt>
    <dgm:pt modelId="{2932F0D3-352B-4066-AE8B-A291A1DD408E}" type="parTrans" cxnId="{4065BBDA-FBEE-4AA7-908E-748384DBFD61}">
      <dgm:prSet/>
      <dgm:spPr/>
      <dgm:t>
        <a:bodyPr/>
        <a:lstStyle/>
        <a:p>
          <a:endParaRPr lang="en-IN"/>
        </a:p>
      </dgm:t>
    </dgm:pt>
    <dgm:pt modelId="{5BB0904E-D613-461A-912B-9A9EF362D822}" type="sibTrans" cxnId="{4065BBDA-FBEE-4AA7-908E-748384DBFD61}">
      <dgm:prSet/>
      <dgm:spPr/>
      <dgm:t>
        <a:bodyPr/>
        <a:lstStyle/>
        <a:p>
          <a:endParaRPr lang="en-IN"/>
        </a:p>
      </dgm:t>
    </dgm:pt>
    <dgm:pt modelId="{8C342C79-879E-481B-938D-783242C8562C}" type="pres">
      <dgm:prSet presAssocID="{1316AFB1-CDE5-48AF-BF79-B8C5749F74D9}" presName="Name0" presStyleCnt="0">
        <dgm:presLayoutVars>
          <dgm:dir/>
          <dgm:animLvl val="lvl"/>
          <dgm:resizeHandles val="exact"/>
        </dgm:presLayoutVars>
      </dgm:prSet>
      <dgm:spPr/>
    </dgm:pt>
    <dgm:pt modelId="{7B04C20E-A972-46F1-88C7-C91802E97882}" type="pres">
      <dgm:prSet presAssocID="{9B5E59C2-B448-46AF-A55F-7F03E2284A82}" presName="linNode" presStyleCnt="0"/>
      <dgm:spPr/>
    </dgm:pt>
    <dgm:pt modelId="{D7110B70-01E0-480A-96B8-CE007FB22EA9}" type="pres">
      <dgm:prSet presAssocID="{9B5E59C2-B448-46AF-A55F-7F03E2284A82}" presName="parentText" presStyleLbl="node1" presStyleIdx="0" presStyleCnt="4">
        <dgm:presLayoutVars>
          <dgm:chMax val="1"/>
          <dgm:bulletEnabled val="1"/>
        </dgm:presLayoutVars>
      </dgm:prSet>
      <dgm:spPr/>
    </dgm:pt>
    <dgm:pt modelId="{59958BFD-5C86-43C7-915E-FF774B238CB0}" type="pres">
      <dgm:prSet presAssocID="{E4492D8C-769F-4E50-AA8D-957744E35CE2}" presName="sp" presStyleCnt="0"/>
      <dgm:spPr/>
    </dgm:pt>
    <dgm:pt modelId="{6FD13B66-CD0D-4E2F-9FBB-6AC779E165CE}" type="pres">
      <dgm:prSet presAssocID="{6F93C7F3-D96C-4E11-A2B1-7667D7C8BAB4}" presName="linNode" presStyleCnt="0"/>
      <dgm:spPr/>
    </dgm:pt>
    <dgm:pt modelId="{8A94DCC6-55BE-48B5-9FF7-F563184923B8}" type="pres">
      <dgm:prSet presAssocID="{6F93C7F3-D96C-4E11-A2B1-7667D7C8BAB4}" presName="parentText" presStyleLbl="node1" presStyleIdx="1" presStyleCnt="4">
        <dgm:presLayoutVars>
          <dgm:chMax val="1"/>
          <dgm:bulletEnabled val="1"/>
        </dgm:presLayoutVars>
      </dgm:prSet>
      <dgm:spPr/>
    </dgm:pt>
    <dgm:pt modelId="{B25A221C-57DB-43DA-A5DD-CD7CC4D128C8}" type="pres">
      <dgm:prSet presAssocID="{7BA65E38-D07D-4207-85DB-455CF5A5A05F}" presName="sp" presStyleCnt="0"/>
      <dgm:spPr/>
    </dgm:pt>
    <dgm:pt modelId="{A36A5B19-B720-4AAC-A47C-91A915F3840B}" type="pres">
      <dgm:prSet presAssocID="{49387F5C-DB6A-4295-8A82-E78146E41446}" presName="linNode" presStyleCnt="0"/>
      <dgm:spPr/>
    </dgm:pt>
    <dgm:pt modelId="{E817C5A0-A8CB-4470-8BEE-E7E0B24671C2}" type="pres">
      <dgm:prSet presAssocID="{49387F5C-DB6A-4295-8A82-E78146E41446}" presName="parentText" presStyleLbl="node1" presStyleIdx="2" presStyleCnt="4">
        <dgm:presLayoutVars>
          <dgm:chMax val="1"/>
          <dgm:bulletEnabled val="1"/>
        </dgm:presLayoutVars>
      </dgm:prSet>
      <dgm:spPr/>
    </dgm:pt>
    <dgm:pt modelId="{A956EB09-423A-4E3C-8183-62CB64110D57}" type="pres">
      <dgm:prSet presAssocID="{767A5205-F5F5-4134-A3B8-67FE7CDF22AD}" presName="sp" presStyleCnt="0"/>
      <dgm:spPr/>
    </dgm:pt>
    <dgm:pt modelId="{D106DCD7-C3CA-4D37-9EC7-BEAF6DE3C656}" type="pres">
      <dgm:prSet presAssocID="{1384D486-F930-4CAB-98C0-402A1CABA103}" presName="linNode" presStyleCnt="0"/>
      <dgm:spPr/>
    </dgm:pt>
    <dgm:pt modelId="{C01D3F00-E7B9-43D6-83FC-B758D81A132A}" type="pres">
      <dgm:prSet presAssocID="{1384D486-F930-4CAB-98C0-402A1CABA103}" presName="parentText" presStyleLbl="node1" presStyleIdx="3" presStyleCnt="4" custLinFactNeighborY="208">
        <dgm:presLayoutVars>
          <dgm:chMax val="1"/>
          <dgm:bulletEnabled val="1"/>
        </dgm:presLayoutVars>
      </dgm:prSet>
      <dgm:spPr/>
    </dgm:pt>
  </dgm:ptLst>
  <dgm:cxnLst>
    <dgm:cxn modelId="{8F096B00-74BC-4919-9AF3-B8840C4F8156}" type="presOf" srcId="{1316AFB1-CDE5-48AF-BF79-B8C5749F74D9}" destId="{8C342C79-879E-481B-938D-783242C8562C}" srcOrd="0" destOrd="0" presId="urn:microsoft.com/office/officeart/2005/8/layout/vList5"/>
    <dgm:cxn modelId="{764CD002-43F1-4B9D-8574-A2C6FEDD5EEA}" srcId="{1316AFB1-CDE5-48AF-BF79-B8C5749F74D9}" destId="{6F93C7F3-D96C-4E11-A2B1-7667D7C8BAB4}" srcOrd="1" destOrd="0" parTransId="{748EC87C-786D-4240-8E1E-635866F4DE7A}" sibTransId="{7BA65E38-D07D-4207-85DB-455CF5A5A05F}"/>
    <dgm:cxn modelId="{AE1FBD15-5516-4F8F-8884-34F1FE094C20}" type="presOf" srcId="{1384D486-F930-4CAB-98C0-402A1CABA103}" destId="{C01D3F00-E7B9-43D6-83FC-B758D81A132A}" srcOrd="0" destOrd="0" presId="urn:microsoft.com/office/officeart/2005/8/layout/vList5"/>
    <dgm:cxn modelId="{74057E71-A204-4C33-80DF-91E6977B6CE5}" type="presOf" srcId="{49387F5C-DB6A-4295-8A82-E78146E41446}" destId="{E817C5A0-A8CB-4470-8BEE-E7E0B24671C2}" srcOrd="0" destOrd="0" presId="urn:microsoft.com/office/officeart/2005/8/layout/vList5"/>
    <dgm:cxn modelId="{F7EB6F7E-A0F5-4F2A-9B06-2DBA690F5E73}" srcId="{1316AFB1-CDE5-48AF-BF79-B8C5749F74D9}" destId="{9B5E59C2-B448-46AF-A55F-7F03E2284A82}" srcOrd="0" destOrd="0" parTransId="{785AB3A3-D0B7-4784-BCE8-F217D010C823}" sibTransId="{E4492D8C-769F-4E50-AA8D-957744E35CE2}"/>
    <dgm:cxn modelId="{BDC9C1A5-C3DE-4BB7-8F5E-32A92832E8E9}" type="presOf" srcId="{9B5E59C2-B448-46AF-A55F-7F03E2284A82}" destId="{D7110B70-01E0-480A-96B8-CE007FB22EA9}" srcOrd="0" destOrd="0" presId="urn:microsoft.com/office/officeart/2005/8/layout/vList5"/>
    <dgm:cxn modelId="{4F17B2A9-F8B1-4513-AE43-B127BEE905B8}" srcId="{1316AFB1-CDE5-48AF-BF79-B8C5749F74D9}" destId="{49387F5C-DB6A-4295-8A82-E78146E41446}" srcOrd="2" destOrd="0" parTransId="{D36DC5A3-426F-4969-AF14-0D70ABE33652}" sibTransId="{767A5205-F5F5-4134-A3B8-67FE7CDF22AD}"/>
    <dgm:cxn modelId="{E0ED17C9-2E58-47B8-98D3-362A278B4225}" type="presOf" srcId="{6F93C7F3-D96C-4E11-A2B1-7667D7C8BAB4}" destId="{8A94DCC6-55BE-48B5-9FF7-F563184923B8}" srcOrd="0" destOrd="0" presId="urn:microsoft.com/office/officeart/2005/8/layout/vList5"/>
    <dgm:cxn modelId="{4065BBDA-FBEE-4AA7-908E-748384DBFD61}" srcId="{1316AFB1-CDE5-48AF-BF79-B8C5749F74D9}" destId="{1384D486-F930-4CAB-98C0-402A1CABA103}" srcOrd="3" destOrd="0" parTransId="{2932F0D3-352B-4066-AE8B-A291A1DD408E}" sibTransId="{5BB0904E-D613-461A-912B-9A9EF362D822}"/>
    <dgm:cxn modelId="{03744D02-59E6-4B60-ADE9-83DE544C582E}" type="presParOf" srcId="{8C342C79-879E-481B-938D-783242C8562C}" destId="{7B04C20E-A972-46F1-88C7-C91802E97882}" srcOrd="0" destOrd="0" presId="urn:microsoft.com/office/officeart/2005/8/layout/vList5"/>
    <dgm:cxn modelId="{C255824D-9A5C-49AB-9DE7-5E4BDADF2AE2}" type="presParOf" srcId="{7B04C20E-A972-46F1-88C7-C91802E97882}" destId="{D7110B70-01E0-480A-96B8-CE007FB22EA9}" srcOrd="0" destOrd="0" presId="urn:microsoft.com/office/officeart/2005/8/layout/vList5"/>
    <dgm:cxn modelId="{E9067D49-422D-445B-B51C-0A3E679D7F45}" type="presParOf" srcId="{8C342C79-879E-481B-938D-783242C8562C}" destId="{59958BFD-5C86-43C7-915E-FF774B238CB0}" srcOrd="1" destOrd="0" presId="urn:microsoft.com/office/officeart/2005/8/layout/vList5"/>
    <dgm:cxn modelId="{7FD3297B-A515-475E-9AA3-D3E35D742C8E}" type="presParOf" srcId="{8C342C79-879E-481B-938D-783242C8562C}" destId="{6FD13B66-CD0D-4E2F-9FBB-6AC779E165CE}" srcOrd="2" destOrd="0" presId="urn:microsoft.com/office/officeart/2005/8/layout/vList5"/>
    <dgm:cxn modelId="{D57F2BE4-EAC8-48CF-9B81-F33A15CBB6CE}" type="presParOf" srcId="{6FD13B66-CD0D-4E2F-9FBB-6AC779E165CE}" destId="{8A94DCC6-55BE-48B5-9FF7-F563184923B8}" srcOrd="0" destOrd="0" presId="urn:microsoft.com/office/officeart/2005/8/layout/vList5"/>
    <dgm:cxn modelId="{BB3AE769-B474-4F5D-8DBE-9CD7061EC7AB}" type="presParOf" srcId="{8C342C79-879E-481B-938D-783242C8562C}" destId="{B25A221C-57DB-43DA-A5DD-CD7CC4D128C8}" srcOrd="3" destOrd="0" presId="urn:microsoft.com/office/officeart/2005/8/layout/vList5"/>
    <dgm:cxn modelId="{0E7F3C54-1A15-49CE-A852-CD7910FB19C2}" type="presParOf" srcId="{8C342C79-879E-481B-938D-783242C8562C}" destId="{A36A5B19-B720-4AAC-A47C-91A915F3840B}" srcOrd="4" destOrd="0" presId="urn:microsoft.com/office/officeart/2005/8/layout/vList5"/>
    <dgm:cxn modelId="{CE7EC075-EEC2-436B-BBBC-3FED3682D9D1}" type="presParOf" srcId="{A36A5B19-B720-4AAC-A47C-91A915F3840B}" destId="{E817C5A0-A8CB-4470-8BEE-E7E0B24671C2}" srcOrd="0" destOrd="0" presId="urn:microsoft.com/office/officeart/2005/8/layout/vList5"/>
    <dgm:cxn modelId="{405981D5-7356-4BD7-95F7-E362AAF007EC}" type="presParOf" srcId="{8C342C79-879E-481B-938D-783242C8562C}" destId="{A956EB09-423A-4E3C-8183-62CB64110D57}" srcOrd="5" destOrd="0" presId="urn:microsoft.com/office/officeart/2005/8/layout/vList5"/>
    <dgm:cxn modelId="{65AA4A4C-8623-49DF-845E-FBDE288228F8}" type="presParOf" srcId="{8C342C79-879E-481B-938D-783242C8562C}" destId="{D106DCD7-C3CA-4D37-9EC7-BEAF6DE3C656}" srcOrd="6" destOrd="0" presId="urn:microsoft.com/office/officeart/2005/8/layout/vList5"/>
    <dgm:cxn modelId="{7D5A4793-01CE-4D5D-BED3-2B308C4D39F8}" type="presParOf" srcId="{D106DCD7-C3CA-4D37-9EC7-BEAF6DE3C656}" destId="{C01D3F00-E7B9-43D6-83FC-B758D81A132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3BD4DF6-5423-4A5F-9EBC-65AA661AC2B4}" type="doc">
      <dgm:prSet loTypeId="urn:microsoft.com/office/officeart/2005/8/layout/lProcess3" loCatId="process" qsTypeId="urn:microsoft.com/office/officeart/2005/8/quickstyle/simple2" qsCatId="simple" csTypeId="urn:microsoft.com/office/officeart/2005/8/colors/colorful2" csCatId="colorful" phldr="1"/>
      <dgm:spPr/>
      <dgm:t>
        <a:bodyPr/>
        <a:lstStyle/>
        <a:p>
          <a:endParaRPr lang="en-IN"/>
        </a:p>
      </dgm:t>
    </dgm:pt>
    <dgm:pt modelId="{252C0AA0-C4B3-4C26-A037-0240FE7B607D}">
      <dgm:prSet custT="1"/>
      <dgm:spPr/>
      <dgm:t>
        <a:bodyPr/>
        <a:lstStyle/>
        <a:p>
          <a:r>
            <a:rPr lang="sa-IN" sz="2800" i="1" dirty="0">
              <a:solidFill>
                <a:schemeClr val="tx2">
                  <a:lumMod val="50000"/>
                </a:schemeClr>
              </a:solidFill>
              <a:latin typeface="Kokila" panose="020B0604020202020204" pitchFamily="34" charset="0"/>
              <a:cs typeface="Kokila" panose="020B0604020202020204" pitchFamily="34" charset="0"/>
            </a:rPr>
            <a:t>11 वें दिन</a:t>
          </a:r>
          <a:endParaRPr lang="en-IN" sz="2800" i="1" dirty="0">
            <a:solidFill>
              <a:schemeClr val="tx2">
                <a:lumMod val="50000"/>
              </a:schemeClr>
            </a:solidFill>
            <a:latin typeface="Kokila" panose="020B0604020202020204" pitchFamily="34" charset="0"/>
            <a:cs typeface="Kokila" panose="020B0604020202020204" pitchFamily="34" charset="0"/>
          </a:endParaRPr>
        </a:p>
      </dgm:t>
    </dgm:pt>
    <dgm:pt modelId="{4B01DA95-A95F-4733-BF75-113FED9CD862}" type="parTrans" cxnId="{D890BF51-2483-4ABE-A17B-2EE7DB65DBE0}">
      <dgm:prSet/>
      <dgm:spPr/>
      <dgm:t>
        <a:bodyPr/>
        <a:lstStyle/>
        <a:p>
          <a:endParaRPr lang="en-IN"/>
        </a:p>
      </dgm:t>
    </dgm:pt>
    <dgm:pt modelId="{E2D10326-425C-4715-A0E2-12425A1F3DA3}" type="sibTrans" cxnId="{D890BF51-2483-4ABE-A17B-2EE7DB65DBE0}">
      <dgm:prSet/>
      <dgm:spPr/>
      <dgm:t>
        <a:bodyPr/>
        <a:lstStyle/>
        <a:p>
          <a:endParaRPr lang="en-IN"/>
        </a:p>
      </dgm:t>
    </dgm:pt>
    <dgm:pt modelId="{337ED87E-3610-48A8-8D99-3B277B5500E0}">
      <dgm:prSet custT="1"/>
      <dgm:spPr/>
      <dgm:t>
        <a:bodyPr/>
        <a:lstStyle/>
        <a:p>
          <a:r>
            <a:rPr lang="sa-IN" sz="2800" i="1" dirty="0">
              <a:solidFill>
                <a:schemeClr val="tx2">
                  <a:lumMod val="50000"/>
                </a:schemeClr>
              </a:solidFill>
              <a:latin typeface="Kokila" panose="020B0604020202020204" pitchFamily="34" charset="0"/>
              <a:cs typeface="Kokila" panose="020B0604020202020204" pitchFamily="34" charset="0"/>
            </a:rPr>
            <a:t>13 वें दिन</a:t>
          </a:r>
          <a:endParaRPr lang="en-IN" sz="2800" i="1" dirty="0">
            <a:solidFill>
              <a:schemeClr val="tx2">
                <a:lumMod val="50000"/>
              </a:schemeClr>
            </a:solidFill>
            <a:latin typeface="Kokila" panose="020B0604020202020204" pitchFamily="34" charset="0"/>
            <a:cs typeface="Kokila" panose="020B0604020202020204" pitchFamily="34" charset="0"/>
          </a:endParaRPr>
        </a:p>
      </dgm:t>
    </dgm:pt>
    <dgm:pt modelId="{70ACD969-80CB-4D53-B4FE-8022B7182053}" type="parTrans" cxnId="{DA443FFE-3CC3-4D8A-AE47-1F35DDC08372}">
      <dgm:prSet/>
      <dgm:spPr/>
      <dgm:t>
        <a:bodyPr/>
        <a:lstStyle/>
        <a:p>
          <a:endParaRPr lang="en-IN"/>
        </a:p>
      </dgm:t>
    </dgm:pt>
    <dgm:pt modelId="{CF3A6404-60C8-459A-B57A-90B1816123A4}" type="sibTrans" cxnId="{DA443FFE-3CC3-4D8A-AE47-1F35DDC08372}">
      <dgm:prSet/>
      <dgm:spPr/>
      <dgm:t>
        <a:bodyPr/>
        <a:lstStyle/>
        <a:p>
          <a:endParaRPr lang="en-IN"/>
        </a:p>
      </dgm:t>
    </dgm:pt>
    <dgm:pt modelId="{168098AB-CAF3-4AC2-9627-85A9ECF60BF7}">
      <dgm:prSet custT="1"/>
      <dgm:spPr/>
      <dgm:t>
        <a:bodyPr/>
        <a:lstStyle/>
        <a:p>
          <a:r>
            <a:rPr lang="sa-IN" sz="2800" i="1" dirty="0">
              <a:solidFill>
                <a:schemeClr val="tx2">
                  <a:lumMod val="50000"/>
                </a:schemeClr>
              </a:solidFill>
              <a:latin typeface="Kokila" panose="020B0604020202020204" pitchFamily="34" charset="0"/>
              <a:cs typeface="Kokila" panose="020B0604020202020204" pitchFamily="34" charset="0"/>
            </a:rPr>
            <a:t>16 वें दिन</a:t>
          </a:r>
          <a:endParaRPr lang="en-IN" sz="2800" i="1" dirty="0">
            <a:solidFill>
              <a:schemeClr val="tx2">
                <a:lumMod val="50000"/>
              </a:schemeClr>
            </a:solidFill>
            <a:latin typeface="Kokila" panose="020B0604020202020204" pitchFamily="34" charset="0"/>
            <a:cs typeface="Kokila" panose="020B0604020202020204" pitchFamily="34" charset="0"/>
          </a:endParaRPr>
        </a:p>
      </dgm:t>
    </dgm:pt>
    <dgm:pt modelId="{4221CFA8-B78B-46F1-ACF6-9CE4F6779BD7}" type="parTrans" cxnId="{3F18B9E8-7364-4603-A36A-C9B32599E82B}">
      <dgm:prSet/>
      <dgm:spPr/>
      <dgm:t>
        <a:bodyPr/>
        <a:lstStyle/>
        <a:p>
          <a:endParaRPr lang="en-IN"/>
        </a:p>
      </dgm:t>
    </dgm:pt>
    <dgm:pt modelId="{2A3E760A-8DCE-49FA-96B9-29E352C18E69}" type="sibTrans" cxnId="{3F18B9E8-7364-4603-A36A-C9B32599E82B}">
      <dgm:prSet/>
      <dgm:spPr/>
      <dgm:t>
        <a:bodyPr/>
        <a:lstStyle/>
        <a:p>
          <a:endParaRPr lang="en-IN"/>
        </a:p>
      </dgm:t>
    </dgm:pt>
    <dgm:pt modelId="{80760DD1-D9F5-4D92-834F-FFC163E43C68}">
      <dgm:prSet custT="1"/>
      <dgm:spPr/>
      <dgm:t>
        <a:bodyPr/>
        <a:lstStyle/>
        <a:p>
          <a:r>
            <a:rPr lang="sa-IN" sz="2800" i="1" dirty="0">
              <a:solidFill>
                <a:schemeClr val="tx2">
                  <a:lumMod val="50000"/>
                </a:schemeClr>
              </a:solidFill>
              <a:latin typeface="Kokila" panose="020B0604020202020204" pitchFamily="34" charset="0"/>
              <a:cs typeface="Kokila" panose="020B0604020202020204" pitchFamily="34" charset="0"/>
            </a:rPr>
            <a:t>30 वें दिन</a:t>
          </a:r>
          <a:endParaRPr lang="en-IN" sz="2800" i="1" dirty="0">
            <a:solidFill>
              <a:schemeClr val="tx2">
                <a:lumMod val="50000"/>
              </a:schemeClr>
            </a:solidFill>
            <a:latin typeface="Kokila" panose="020B0604020202020204" pitchFamily="34" charset="0"/>
            <a:cs typeface="Kokila" panose="020B0604020202020204" pitchFamily="34" charset="0"/>
          </a:endParaRPr>
        </a:p>
      </dgm:t>
    </dgm:pt>
    <dgm:pt modelId="{0A8D9676-8CAE-4833-A61C-F60EA9FA7362}" type="parTrans" cxnId="{AF18C4D3-33CD-4997-86AB-7DF35212466C}">
      <dgm:prSet/>
      <dgm:spPr/>
      <dgm:t>
        <a:bodyPr/>
        <a:lstStyle/>
        <a:p>
          <a:endParaRPr lang="en-IN"/>
        </a:p>
      </dgm:t>
    </dgm:pt>
    <dgm:pt modelId="{00A2213A-EC10-4684-B021-3A826247A5A0}" type="sibTrans" cxnId="{AF18C4D3-33CD-4997-86AB-7DF35212466C}">
      <dgm:prSet/>
      <dgm:spPr/>
      <dgm:t>
        <a:bodyPr/>
        <a:lstStyle/>
        <a:p>
          <a:endParaRPr lang="en-IN"/>
        </a:p>
      </dgm:t>
    </dgm:pt>
    <dgm:pt modelId="{4EC9B196-4F66-4DD1-A918-627ECFD08B52}" type="pres">
      <dgm:prSet presAssocID="{93BD4DF6-5423-4A5F-9EBC-65AA661AC2B4}" presName="Name0" presStyleCnt="0">
        <dgm:presLayoutVars>
          <dgm:chPref val="3"/>
          <dgm:dir/>
          <dgm:animLvl val="lvl"/>
          <dgm:resizeHandles/>
        </dgm:presLayoutVars>
      </dgm:prSet>
      <dgm:spPr/>
    </dgm:pt>
    <dgm:pt modelId="{6D5523AA-1FDE-45CD-9913-11190253D10F}" type="pres">
      <dgm:prSet presAssocID="{252C0AA0-C4B3-4C26-A037-0240FE7B607D}" presName="horFlow" presStyleCnt="0"/>
      <dgm:spPr/>
    </dgm:pt>
    <dgm:pt modelId="{AD43BC78-FC1D-4E66-B503-D6DEAB1C1392}" type="pres">
      <dgm:prSet presAssocID="{252C0AA0-C4B3-4C26-A037-0240FE7B607D}" presName="bigChev" presStyleLbl="node1" presStyleIdx="0" presStyleCnt="4" custScaleX="179256"/>
      <dgm:spPr/>
    </dgm:pt>
    <dgm:pt modelId="{7DC41ECC-57B1-40F7-A808-448E3B72A550}" type="pres">
      <dgm:prSet presAssocID="{252C0AA0-C4B3-4C26-A037-0240FE7B607D}" presName="vSp" presStyleCnt="0"/>
      <dgm:spPr/>
    </dgm:pt>
    <dgm:pt modelId="{34E050F9-A7A7-42BE-9415-27A1D45AC2AB}" type="pres">
      <dgm:prSet presAssocID="{337ED87E-3610-48A8-8D99-3B277B5500E0}" presName="horFlow" presStyleCnt="0"/>
      <dgm:spPr/>
    </dgm:pt>
    <dgm:pt modelId="{E85BFEFB-D2C2-4572-91F9-9932DF7D450D}" type="pres">
      <dgm:prSet presAssocID="{337ED87E-3610-48A8-8D99-3B277B5500E0}" presName="bigChev" presStyleLbl="node1" presStyleIdx="1" presStyleCnt="4" custScaleX="179256"/>
      <dgm:spPr/>
    </dgm:pt>
    <dgm:pt modelId="{B71B22D8-57E0-4944-ADFF-322EF0140ABB}" type="pres">
      <dgm:prSet presAssocID="{337ED87E-3610-48A8-8D99-3B277B5500E0}" presName="vSp" presStyleCnt="0"/>
      <dgm:spPr/>
    </dgm:pt>
    <dgm:pt modelId="{E1AA3F98-8A2B-40BC-9390-FDEE07D31B4C}" type="pres">
      <dgm:prSet presAssocID="{168098AB-CAF3-4AC2-9627-85A9ECF60BF7}" presName="horFlow" presStyleCnt="0"/>
      <dgm:spPr/>
    </dgm:pt>
    <dgm:pt modelId="{4E8B21E9-7E96-4D58-B297-69A89FB9C08E}" type="pres">
      <dgm:prSet presAssocID="{168098AB-CAF3-4AC2-9627-85A9ECF60BF7}" presName="bigChev" presStyleLbl="node1" presStyleIdx="2" presStyleCnt="4" custScaleX="179256"/>
      <dgm:spPr/>
    </dgm:pt>
    <dgm:pt modelId="{B2EA5FFA-F3E8-40E2-9FAA-E5857F3FDBD6}" type="pres">
      <dgm:prSet presAssocID="{168098AB-CAF3-4AC2-9627-85A9ECF60BF7}" presName="vSp" presStyleCnt="0"/>
      <dgm:spPr/>
    </dgm:pt>
    <dgm:pt modelId="{D76A22B4-F29D-49D7-BF95-8D009353AC31}" type="pres">
      <dgm:prSet presAssocID="{80760DD1-D9F5-4D92-834F-FFC163E43C68}" presName="horFlow" presStyleCnt="0"/>
      <dgm:spPr/>
    </dgm:pt>
    <dgm:pt modelId="{1AB708AE-F220-44A6-A434-556B36A609EC}" type="pres">
      <dgm:prSet presAssocID="{80760DD1-D9F5-4D92-834F-FFC163E43C68}" presName="bigChev" presStyleLbl="node1" presStyleIdx="3" presStyleCnt="4" custScaleX="179256"/>
      <dgm:spPr/>
    </dgm:pt>
  </dgm:ptLst>
  <dgm:cxnLst>
    <dgm:cxn modelId="{E3112317-6C9B-41BE-9C96-B044AA6DBD92}" type="presOf" srcId="{80760DD1-D9F5-4D92-834F-FFC163E43C68}" destId="{1AB708AE-F220-44A6-A434-556B36A609EC}" srcOrd="0" destOrd="0" presId="urn:microsoft.com/office/officeart/2005/8/layout/lProcess3"/>
    <dgm:cxn modelId="{02185C26-DE40-42A7-A13C-38D78865EA5F}" type="presOf" srcId="{93BD4DF6-5423-4A5F-9EBC-65AA661AC2B4}" destId="{4EC9B196-4F66-4DD1-A918-627ECFD08B52}" srcOrd="0" destOrd="0" presId="urn:microsoft.com/office/officeart/2005/8/layout/lProcess3"/>
    <dgm:cxn modelId="{DCF5AA2B-7751-4145-9A10-1B1404117852}" type="presOf" srcId="{337ED87E-3610-48A8-8D99-3B277B5500E0}" destId="{E85BFEFB-D2C2-4572-91F9-9932DF7D450D}" srcOrd="0" destOrd="0" presId="urn:microsoft.com/office/officeart/2005/8/layout/lProcess3"/>
    <dgm:cxn modelId="{4926D15E-6FA3-4B62-BB57-BAD067A54DB7}" type="presOf" srcId="{168098AB-CAF3-4AC2-9627-85A9ECF60BF7}" destId="{4E8B21E9-7E96-4D58-B297-69A89FB9C08E}" srcOrd="0" destOrd="0" presId="urn:microsoft.com/office/officeart/2005/8/layout/lProcess3"/>
    <dgm:cxn modelId="{A5D3D342-46F9-4572-A700-92C25C4C6A0A}" type="presOf" srcId="{252C0AA0-C4B3-4C26-A037-0240FE7B607D}" destId="{AD43BC78-FC1D-4E66-B503-D6DEAB1C1392}" srcOrd="0" destOrd="0" presId="urn:microsoft.com/office/officeart/2005/8/layout/lProcess3"/>
    <dgm:cxn modelId="{D890BF51-2483-4ABE-A17B-2EE7DB65DBE0}" srcId="{93BD4DF6-5423-4A5F-9EBC-65AA661AC2B4}" destId="{252C0AA0-C4B3-4C26-A037-0240FE7B607D}" srcOrd="0" destOrd="0" parTransId="{4B01DA95-A95F-4733-BF75-113FED9CD862}" sibTransId="{E2D10326-425C-4715-A0E2-12425A1F3DA3}"/>
    <dgm:cxn modelId="{AF18C4D3-33CD-4997-86AB-7DF35212466C}" srcId="{93BD4DF6-5423-4A5F-9EBC-65AA661AC2B4}" destId="{80760DD1-D9F5-4D92-834F-FFC163E43C68}" srcOrd="3" destOrd="0" parTransId="{0A8D9676-8CAE-4833-A61C-F60EA9FA7362}" sibTransId="{00A2213A-EC10-4684-B021-3A826247A5A0}"/>
    <dgm:cxn modelId="{3F18B9E8-7364-4603-A36A-C9B32599E82B}" srcId="{93BD4DF6-5423-4A5F-9EBC-65AA661AC2B4}" destId="{168098AB-CAF3-4AC2-9627-85A9ECF60BF7}" srcOrd="2" destOrd="0" parTransId="{4221CFA8-B78B-46F1-ACF6-9CE4F6779BD7}" sibTransId="{2A3E760A-8DCE-49FA-96B9-29E352C18E69}"/>
    <dgm:cxn modelId="{DA443FFE-3CC3-4D8A-AE47-1F35DDC08372}" srcId="{93BD4DF6-5423-4A5F-9EBC-65AA661AC2B4}" destId="{337ED87E-3610-48A8-8D99-3B277B5500E0}" srcOrd="1" destOrd="0" parTransId="{70ACD969-80CB-4D53-B4FE-8022B7182053}" sibTransId="{CF3A6404-60C8-459A-B57A-90B1816123A4}"/>
    <dgm:cxn modelId="{A1C8088F-F6F4-45AC-898F-3FEE990E9537}" type="presParOf" srcId="{4EC9B196-4F66-4DD1-A918-627ECFD08B52}" destId="{6D5523AA-1FDE-45CD-9913-11190253D10F}" srcOrd="0" destOrd="0" presId="urn:microsoft.com/office/officeart/2005/8/layout/lProcess3"/>
    <dgm:cxn modelId="{74EEEF73-3FC8-4550-B30D-1AF7187AA26D}" type="presParOf" srcId="{6D5523AA-1FDE-45CD-9913-11190253D10F}" destId="{AD43BC78-FC1D-4E66-B503-D6DEAB1C1392}" srcOrd="0" destOrd="0" presId="urn:microsoft.com/office/officeart/2005/8/layout/lProcess3"/>
    <dgm:cxn modelId="{586F88FA-3DEA-4A47-80F8-FFF99B96AA85}" type="presParOf" srcId="{4EC9B196-4F66-4DD1-A918-627ECFD08B52}" destId="{7DC41ECC-57B1-40F7-A808-448E3B72A550}" srcOrd="1" destOrd="0" presId="urn:microsoft.com/office/officeart/2005/8/layout/lProcess3"/>
    <dgm:cxn modelId="{1A2A7F53-05C6-4EF9-AB20-43C31D87C121}" type="presParOf" srcId="{4EC9B196-4F66-4DD1-A918-627ECFD08B52}" destId="{34E050F9-A7A7-42BE-9415-27A1D45AC2AB}" srcOrd="2" destOrd="0" presId="urn:microsoft.com/office/officeart/2005/8/layout/lProcess3"/>
    <dgm:cxn modelId="{CE086879-40F8-411A-B957-C60DAED83FD7}" type="presParOf" srcId="{34E050F9-A7A7-42BE-9415-27A1D45AC2AB}" destId="{E85BFEFB-D2C2-4572-91F9-9932DF7D450D}" srcOrd="0" destOrd="0" presId="urn:microsoft.com/office/officeart/2005/8/layout/lProcess3"/>
    <dgm:cxn modelId="{67F10BB0-1563-485E-9E5F-4D0433C33188}" type="presParOf" srcId="{4EC9B196-4F66-4DD1-A918-627ECFD08B52}" destId="{B71B22D8-57E0-4944-ADFF-322EF0140ABB}" srcOrd="3" destOrd="0" presId="urn:microsoft.com/office/officeart/2005/8/layout/lProcess3"/>
    <dgm:cxn modelId="{0A4F2BE9-9083-4A7B-905F-4C3BE5B968EF}" type="presParOf" srcId="{4EC9B196-4F66-4DD1-A918-627ECFD08B52}" destId="{E1AA3F98-8A2B-40BC-9390-FDEE07D31B4C}" srcOrd="4" destOrd="0" presId="urn:microsoft.com/office/officeart/2005/8/layout/lProcess3"/>
    <dgm:cxn modelId="{154D5E76-D29C-4956-B4F4-E403C4D06E15}" type="presParOf" srcId="{E1AA3F98-8A2B-40BC-9390-FDEE07D31B4C}" destId="{4E8B21E9-7E96-4D58-B297-69A89FB9C08E}" srcOrd="0" destOrd="0" presId="urn:microsoft.com/office/officeart/2005/8/layout/lProcess3"/>
    <dgm:cxn modelId="{AC9070E7-DFD1-4042-8051-4A9A7840BE59}" type="presParOf" srcId="{4EC9B196-4F66-4DD1-A918-627ECFD08B52}" destId="{B2EA5FFA-F3E8-40E2-9FAA-E5857F3FDBD6}" srcOrd="5" destOrd="0" presId="urn:microsoft.com/office/officeart/2005/8/layout/lProcess3"/>
    <dgm:cxn modelId="{602A433F-5BE8-410D-8E9B-E8B64779F2A7}" type="presParOf" srcId="{4EC9B196-4F66-4DD1-A918-627ECFD08B52}" destId="{D76A22B4-F29D-49D7-BF95-8D009353AC31}" srcOrd="6" destOrd="0" presId="urn:microsoft.com/office/officeart/2005/8/layout/lProcess3"/>
    <dgm:cxn modelId="{E58172EE-B4BD-425B-98DA-23B1E09C3E3F}" type="presParOf" srcId="{D76A22B4-F29D-49D7-BF95-8D009353AC31}" destId="{1AB708AE-F220-44A6-A434-556B36A609EC}" srcOrd="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0B70-01E0-480A-96B8-CE007FB22EA9}">
      <dsp:nvSpPr>
        <dsp:cNvPr id="0" name=""/>
        <dsp:cNvSpPr/>
      </dsp:nvSpPr>
      <dsp:spPr>
        <a:xfrm>
          <a:off x="1400274" y="988"/>
          <a:ext cx="1575308" cy="4755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hi-IN" sz="2800" i="1" kern="1200" dirty="0">
              <a:solidFill>
                <a:schemeClr val="tx2">
                  <a:lumMod val="50000"/>
                </a:schemeClr>
              </a:solidFill>
              <a:latin typeface="Kokila" panose="020B0604020202020204" pitchFamily="34" charset="0"/>
              <a:cs typeface="Kokila" panose="020B0604020202020204" pitchFamily="34" charset="0"/>
            </a:rPr>
            <a:t>१. </a:t>
          </a:r>
          <a:r>
            <a:rPr lang="sa-IN" sz="2800" i="1" kern="1200" dirty="0">
              <a:solidFill>
                <a:schemeClr val="tx2">
                  <a:lumMod val="50000"/>
                </a:schemeClr>
              </a:solidFill>
              <a:latin typeface="Kokila" panose="020B0604020202020204" pitchFamily="34" charset="0"/>
              <a:cs typeface="Kokila" panose="020B0604020202020204" pitchFamily="34" charset="0"/>
            </a:rPr>
            <a:t>ब्राह्मण</a:t>
          </a:r>
          <a:r>
            <a:rPr lang="hi-IN" sz="3200" i="1" kern="1200" dirty="0">
              <a:latin typeface="Kokila" panose="020B0604020202020204" pitchFamily="34" charset="0"/>
              <a:cs typeface="Kokila" panose="020B0604020202020204" pitchFamily="34" charset="0"/>
            </a:rPr>
            <a:t> </a:t>
          </a:r>
          <a:r>
            <a:rPr lang="hi-IN" sz="1900" i="1" kern="1200" dirty="0">
              <a:latin typeface="Kokila" panose="020B0604020202020204" pitchFamily="34" charset="0"/>
              <a:cs typeface="Kokila" panose="020B0604020202020204" pitchFamily="34" charset="0"/>
            </a:rPr>
            <a:t> </a:t>
          </a:r>
          <a:endParaRPr lang="en-IN" sz="1900" kern="1200" dirty="0">
            <a:latin typeface="Kokila" panose="020B0604020202020204" pitchFamily="34" charset="0"/>
            <a:cs typeface="Kokila" panose="020B0604020202020204" pitchFamily="34" charset="0"/>
          </a:endParaRPr>
        </a:p>
      </dsp:txBody>
      <dsp:txXfrm>
        <a:off x="1423490" y="24204"/>
        <a:ext cx="1528876" cy="429141"/>
      </dsp:txXfrm>
    </dsp:sp>
    <dsp:sp modelId="{8A94DCC6-55BE-48B5-9FF7-F563184923B8}">
      <dsp:nvSpPr>
        <dsp:cNvPr id="0" name=""/>
        <dsp:cNvSpPr/>
      </dsp:nvSpPr>
      <dsp:spPr>
        <a:xfrm>
          <a:off x="1400274" y="500341"/>
          <a:ext cx="1575308" cy="47557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hi-IN" sz="2800" i="1" kern="1200" dirty="0">
              <a:solidFill>
                <a:schemeClr val="tx2">
                  <a:lumMod val="50000"/>
                </a:schemeClr>
              </a:solidFill>
              <a:latin typeface="Kokila" panose="020B0604020202020204" pitchFamily="34" charset="0"/>
              <a:cs typeface="Kokila" panose="020B0604020202020204" pitchFamily="34" charset="0"/>
            </a:rPr>
            <a:t>२. </a:t>
          </a:r>
          <a:r>
            <a:rPr lang="sa-IN" sz="2800" i="1" kern="1200" dirty="0">
              <a:solidFill>
                <a:schemeClr val="tx2">
                  <a:lumMod val="50000"/>
                </a:schemeClr>
              </a:solidFill>
              <a:latin typeface="Kokila" panose="020B0604020202020204" pitchFamily="34" charset="0"/>
              <a:cs typeface="Kokila" panose="020B0604020202020204" pitchFamily="34" charset="0"/>
            </a:rPr>
            <a:t>क्षत्रिय</a:t>
          </a:r>
          <a:r>
            <a:rPr lang="hi-IN" sz="1900" i="1" kern="1200" dirty="0">
              <a:latin typeface="Kokila" panose="020B0604020202020204" pitchFamily="34" charset="0"/>
              <a:cs typeface="Kokila" panose="020B0604020202020204" pitchFamily="34" charset="0"/>
            </a:rPr>
            <a:t>  </a:t>
          </a:r>
          <a:endParaRPr lang="en-IN" sz="1900" kern="1200" dirty="0">
            <a:latin typeface="Kokila" panose="020B0604020202020204" pitchFamily="34" charset="0"/>
            <a:cs typeface="Kokila" panose="020B0604020202020204" pitchFamily="34" charset="0"/>
          </a:endParaRPr>
        </a:p>
      </dsp:txBody>
      <dsp:txXfrm>
        <a:off x="1423490" y="523557"/>
        <a:ext cx="1528876" cy="429141"/>
      </dsp:txXfrm>
    </dsp:sp>
    <dsp:sp modelId="{E817C5A0-A8CB-4470-8BEE-E7E0B24671C2}">
      <dsp:nvSpPr>
        <dsp:cNvPr id="0" name=""/>
        <dsp:cNvSpPr/>
      </dsp:nvSpPr>
      <dsp:spPr>
        <a:xfrm>
          <a:off x="1400274" y="999693"/>
          <a:ext cx="1575308" cy="47557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hi-IN" sz="2800" i="1" kern="1200" dirty="0">
              <a:solidFill>
                <a:schemeClr val="tx2">
                  <a:lumMod val="50000"/>
                </a:schemeClr>
              </a:solidFill>
              <a:latin typeface="Kokila" panose="020B0604020202020204" pitchFamily="34" charset="0"/>
              <a:cs typeface="Kokila" panose="020B0604020202020204" pitchFamily="34" charset="0"/>
            </a:rPr>
            <a:t>३. </a:t>
          </a:r>
          <a:r>
            <a:rPr lang="sa-IN" sz="2800" i="1" kern="1200" dirty="0">
              <a:solidFill>
                <a:schemeClr val="tx2">
                  <a:lumMod val="50000"/>
                </a:schemeClr>
              </a:solidFill>
              <a:latin typeface="Kokila" panose="020B0604020202020204" pitchFamily="34" charset="0"/>
              <a:cs typeface="Kokila" panose="020B0604020202020204" pitchFamily="34" charset="0"/>
            </a:rPr>
            <a:t>वैश्य</a:t>
          </a:r>
          <a:r>
            <a:rPr lang="hi-IN" sz="2800" i="1" kern="1200" dirty="0">
              <a:latin typeface="Kokila" panose="020B0604020202020204" pitchFamily="34" charset="0"/>
              <a:cs typeface="Kokila" panose="020B0604020202020204" pitchFamily="34" charset="0"/>
            </a:rPr>
            <a:t> </a:t>
          </a:r>
          <a:r>
            <a:rPr lang="hi-IN" sz="1900" i="1" kern="1200" dirty="0">
              <a:latin typeface="Kokila" panose="020B0604020202020204" pitchFamily="34" charset="0"/>
              <a:cs typeface="Kokila" panose="020B0604020202020204" pitchFamily="34" charset="0"/>
            </a:rPr>
            <a:t> </a:t>
          </a:r>
          <a:endParaRPr lang="en-IN" sz="1900" kern="1200" dirty="0">
            <a:latin typeface="Kokila" panose="020B0604020202020204" pitchFamily="34" charset="0"/>
            <a:cs typeface="Kokila" panose="020B0604020202020204" pitchFamily="34" charset="0"/>
          </a:endParaRPr>
        </a:p>
      </dsp:txBody>
      <dsp:txXfrm>
        <a:off x="1423490" y="1022909"/>
        <a:ext cx="1528876" cy="429141"/>
      </dsp:txXfrm>
    </dsp:sp>
    <dsp:sp modelId="{C01D3F00-E7B9-43D6-83FC-B758D81A132A}">
      <dsp:nvSpPr>
        <dsp:cNvPr id="0" name=""/>
        <dsp:cNvSpPr/>
      </dsp:nvSpPr>
      <dsp:spPr>
        <a:xfrm>
          <a:off x="1400274" y="1500034"/>
          <a:ext cx="1575308" cy="47557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hi-IN" sz="2800" i="1" kern="1200" dirty="0">
              <a:solidFill>
                <a:schemeClr val="tx2">
                  <a:lumMod val="50000"/>
                </a:schemeClr>
              </a:solidFill>
              <a:latin typeface="Kokila" panose="020B0604020202020204" pitchFamily="34" charset="0"/>
              <a:cs typeface="Kokila" panose="020B0604020202020204" pitchFamily="34" charset="0"/>
            </a:rPr>
            <a:t>४. </a:t>
          </a:r>
          <a:r>
            <a:rPr lang="sa-IN" sz="2800" i="1" kern="1200" dirty="0">
              <a:solidFill>
                <a:schemeClr val="tx2">
                  <a:lumMod val="50000"/>
                </a:schemeClr>
              </a:solidFill>
              <a:latin typeface="Kokila" panose="020B0604020202020204" pitchFamily="34" charset="0"/>
              <a:cs typeface="Kokila" panose="020B0604020202020204" pitchFamily="34" charset="0"/>
            </a:rPr>
            <a:t>शूद्र</a:t>
          </a:r>
          <a:r>
            <a:rPr lang="hi-IN" sz="2800" i="1" kern="1200" dirty="0">
              <a:latin typeface="Kokila" panose="020B0604020202020204" pitchFamily="34" charset="0"/>
              <a:cs typeface="Kokila" panose="020B0604020202020204" pitchFamily="34" charset="0"/>
            </a:rPr>
            <a:t> </a:t>
          </a:r>
          <a:r>
            <a:rPr lang="hi-IN" sz="1900" i="1" kern="1200" dirty="0">
              <a:latin typeface="Kokila" panose="020B0604020202020204" pitchFamily="34" charset="0"/>
              <a:cs typeface="Kokila" panose="020B0604020202020204" pitchFamily="34" charset="0"/>
            </a:rPr>
            <a:t> </a:t>
          </a:r>
          <a:endParaRPr lang="en-IN" sz="1900" kern="1200" dirty="0">
            <a:latin typeface="Kokila" panose="020B0604020202020204" pitchFamily="34" charset="0"/>
            <a:cs typeface="Kokila" panose="020B0604020202020204" pitchFamily="34" charset="0"/>
          </a:endParaRPr>
        </a:p>
      </dsp:txBody>
      <dsp:txXfrm>
        <a:off x="1423490" y="1523250"/>
        <a:ext cx="1528876" cy="429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BC78-FC1D-4E66-B503-D6DEAB1C1392}">
      <dsp:nvSpPr>
        <dsp:cNvPr id="0" name=""/>
        <dsp:cNvSpPr/>
      </dsp:nvSpPr>
      <dsp:spPr>
        <a:xfrm>
          <a:off x="381740" y="881"/>
          <a:ext cx="2001264" cy="446571"/>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a-IN" sz="2800" i="1" kern="1200" dirty="0">
              <a:solidFill>
                <a:schemeClr val="tx2">
                  <a:lumMod val="50000"/>
                </a:schemeClr>
              </a:solidFill>
              <a:latin typeface="Kokila" panose="020B0604020202020204" pitchFamily="34" charset="0"/>
              <a:cs typeface="Kokila" panose="020B0604020202020204" pitchFamily="34" charset="0"/>
            </a:rPr>
            <a:t>11 वें दिन</a:t>
          </a:r>
          <a:endParaRPr lang="en-IN" sz="2800" i="1" kern="1200" dirty="0">
            <a:solidFill>
              <a:schemeClr val="tx2">
                <a:lumMod val="50000"/>
              </a:schemeClr>
            </a:solidFill>
            <a:latin typeface="Kokila" panose="020B0604020202020204" pitchFamily="34" charset="0"/>
            <a:cs typeface="Kokila" panose="020B0604020202020204" pitchFamily="34" charset="0"/>
          </a:endParaRPr>
        </a:p>
      </dsp:txBody>
      <dsp:txXfrm>
        <a:off x="605026" y="881"/>
        <a:ext cx="1554693" cy="446571"/>
      </dsp:txXfrm>
    </dsp:sp>
    <dsp:sp modelId="{E85BFEFB-D2C2-4572-91F9-9932DF7D450D}">
      <dsp:nvSpPr>
        <dsp:cNvPr id="0" name=""/>
        <dsp:cNvSpPr/>
      </dsp:nvSpPr>
      <dsp:spPr>
        <a:xfrm>
          <a:off x="381740" y="509973"/>
          <a:ext cx="2001264" cy="446571"/>
        </a:xfrm>
        <a:prstGeom prst="chevron">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a-IN" sz="2800" i="1" kern="1200" dirty="0">
              <a:solidFill>
                <a:schemeClr val="tx2">
                  <a:lumMod val="50000"/>
                </a:schemeClr>
              </a:solidFill>
              <a:latin typeface="Kokila" panose="020B0604020202020204" pitchFamily="34" charset="0"/>
              <a:cs typeface="Kokila" panose="020B0604020202020204" pitchFamily="34" charset="0"/>
            </a:rPr>
            <a:t>13 वें दिन</a:t>
          </a:r>
          <a:endParaRPr lang="en-IN" sz="2800" i="1" kern="1200" dirty="0">
            <a:solidFill>
              <a:schemeClr val="tx2">
                <a:lumMod val="50000"/>
              </a:schemeClr>
            </a:solidFill>
            <a:latin typeface="Kokila" panose="020B0604020202020204" pitchFamily="34" charset="0"/>
            <a:cs typeface="Kokila" panose="020B0604020202020204" pitchFamily="34" charset="0"/>
          </a:endParaRPr>
        </a:p>
      </dsp:txBody>
      <dsp:txXfrm>
        <a:off x="605026" y="509973"/>
        <a:ext cx="1554693" cy="446571"/>
      </dsp:txXfrm>
    </dsp:sp>
    <dsp:sp modelId="{4E8B21E9-7E96-4D58-B297-69A89FB9C08E}">
      <dsp:nvSpPr>
        <dsp:cNvPr id="0" name=""/>
        <dsp:cNvSpPr/>
      </dsp:nvSpPr>
      <dsp:spPr>
        <a:xfrm>
          <a:off x="381740" y="1019064"/>
          <a:ext cx="2001264" cy="446571"/>
        </a:xfrm>
        <a:prstGeom prst="chevron">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a-IN" sz="2800" i="1" kern="1200" dirty="0">
              <a:solidFill>
                <a:schemeClr val="tx2">
                  <a:lumMod val="50000"/>
                </a:schemeClr>
              </a:solidFill>
              <a:latin typeface="Kokila" panose="020B0604020202020204" pitchFamily="34" charset="0"/>
              <a:cs typeface="Kokila" panose="020B0604020202020204" pitchFamily="34" charset="0"/>
            </a:rPr>
            <a:t>16 वें दिन</a:t>
          </a:r>
          <a:endParaRPr lang="en-IN" sz="2800" i="1" kern="1200" dirty="0">
            <a:solidFill>
              <a:schemeClr val="tx2">
                <a:lumMod val="50000"/>
              </a:schemeClr>
            </a:solidFill>
            <a:latin typeface="Kokila" panose="020B0604020202020204" pitchFamily="34" charset="0"/>
            <a:cs typeface="Kokila" panose="020B0604020202020204" pitchFamily="34" charset="0"/>
          </a:endParaRPr>
        </a:p>
      </dsp:txBody>
      <dsp:txXfrm>
        <a:off x="605026" y="1019064"/>
        <a:ext cx="1554693" cy="446571"/>
      </dsp:txXfrm>
    </dsp:sp>
    <dsp:sp modelId="{1AB708AE-F220-44A6-A434-556B36A609EC}">
      <dsp:nvSpPr>
        <dsp:cNvPr id="0" name=""/>
        <dsp:cNvSpPr/>
      </dsp:nvSpPr>
      <dsp:spPr>
        <a:xfrm>
          <a:off x="381740" y="1528155"/>
          <a:ext cx="2001264" cy="446571"/>
        </a:xfrm>
        <a:prstGeom prst="chevron">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a-IN" sz="2800" i="1" kern="1200" dirty="0">
              <a:solidFill>
                <a:schemeClr val="tx2">
                  <a:lumMod val="50000"/>
                </a:schemeClr>
              </a:solidFill>
              <a:latin typeface="Kokila" panose="020B0604020202020204" pitchFamily="34" charset="0"/>
              <a:cs typeface="Kokila" panose="020B0604020202020204" pitchFamily="34" charset="0"/>
            </a:rPr>
            <a:t>30 वें दिन</a:t>
          </a:r>
          <a:endParaRPr lang="en-IN" sz="2800" i="1" kern="1200" dirty="0">
            <a:solidFill>
              <a:schemeClr val="tx2">
                <a:lumMod val="50000"/>
              </a:schemeClr>
            </a:solidFill>
            <a:latin typeface="Kokila" panose="020B0604020202020204" pitchFamily="34" charset="0"/>
            <a:cs typeface="Kokila" panose="020B0604020202020204" pitchFamily="34" charset="0"/>
          </a:endParaRPr>
        </a:p>
      </dsp:txBody>
      <dsp:txXfrm>
        <a:off x="605026" y="1528155"/>
        <a:ext cx="1554693" cy="4465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9E1C-B043-4F94-8771-B3AD61E5C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A8D2291-4370-41C9-9982-4EE0AA995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4D60B7D-EED3-4254-8650-BBEAF70AEA8C}"/>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5" name="Footer Placeholder 4">
            <a:extLst>
              <a:ext uri="{FF2B5EF4-FFF2-40B4-BE49-F238E27FC236}">
                <a16:creationId xmlns:a16="http://schemas.microsoft.com/office/drawing/2014/main" id="{BAF254D5-A31A-46A0-A7C9-F2B095BC5A6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19A4923-4BB5-4374-8A15-C2EC8E69204A}"/>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2465736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9857-F7A5-445E-BA2A-ACBC1EDDC1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7DCB22-45DE-46B9-8A86-804BC021A0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47095B-2CBE-445B-AEFA-3E092C20CD74}"/>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5" name="Footer Placeholder 4">
            <a:extLst>
              <a:ext uri="{FF2B5EF4-FFF2-40B4-BE49-F238E27FC236}">
                <a16:creationId xmlns:a16="http://schemas.microsoft.com/office/drawing/2014/main" id="{51827413-9E67-43F9-923D-AB6E1024D1E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88242EC-BAA9-4A7C-9470-E577C13563A5}"/>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2257970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93F63E-8280-409E-B730-06B96A69BF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1068B2-3068-4BA1-80E4-6DB8C6311C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F86C47-3FF1-4B17-BB8D-A881F7BCEFF0}"/>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5" name="Footer Placeholder 4">
            <a:extLst>
              <a:ext uri="{FF2B5EF4-FFF2-40B4-BE49-F238E27FC236}">
                <a16:creationId xmlns:a16="http://schemas.microsoft.com/office/drawing/2014/main" id="{EEDA2E3C-F74D-4241-B0E5-03CC1CA1FF2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DA1B36F-9E48-4243-9AEB-DEAA9323800A}"/>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53295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E21F-042F-4BBD-86F3-7C00021714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A444D4-505F-45F3-BAB7-4F9A13550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A0D39D-D103-4BC7-9072-4DEB21FE4ABF}"/>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5" name="Footer Placeholder 4">
            <a:extLst>
              <a:ext uri="{FF2B5EF4-FFF2-40B4-BE49-F238E27FC236}">
                <a16:creationId xmlns:a16="http://schemas.microsoft.com/office/drawing/2014/main" id="{636F92B4-74D4-43FA-8A34-93FD80C438B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9D5D70E-60F3-4E3B-A388-96EB61C4F59C}"/>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89586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8E92-6AB0-4F1B-8574-1207335017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733FE10-B6C8-4D6F-B3C6-053B11025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FD1D2-61A9-43EE-86DD-384F7472EAE9}"/>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5" name="Footer Placeholder 4">
            <a:extLst>
              <a:ext uri="{FF2B5EF4-FFF2-40B4-BE49-F238E27FC236}">
                <a16:creationId xmlns:a16="http://schemas.microsoft.com/office/drawing/2014/main" id="{2066D911-89CE-42DE-B4D0-E02BAE9C6A2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DD88321-E894-4D7D-8E1A-90FF7B293CFE}"/>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886509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DAF1-78EA-4EF8-A957-B52E131EC40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32AE49-8838-4E56-9D78-6A89D0E04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3A6F766-A870-4EDB-AA77-6A1C92881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1F9455E-B86C-4270-BF95-65AD8513AE32}"/>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6" name="Footer Placeholder 5">
            <a:extLst>
              <a:ext uri="{FF2B5EF4-FFF2-40B4-BE49-F238E27FC236}">
                <a16:creationId xmlns:a16="http://schemas.microsoft.com/office/drawing/2014/main" id="{00B2E5CE-10E9-49EB-BBEC-F98B7176E7D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54DA5FA-E830-4E77-B63D-E72B83EBDFE8}"/>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573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DB3B-0191-43AB-BCE0-5B178DDCE4C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A272D56-88B2-4496-9791-BD75E4AEC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28ACE8-8404-46D0-8E3F-445E0EC66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B696A61-0CED-4D57-B029-B23CBAF59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BDD95-A33F-4F33-BB87-0433BD32A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C7DDF2F-D7B6-4BD4-9877-5BC4358A7586}"/>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8" name="Footer Placeholder 7">
            <a:extLst>
              <a:ext uri="{FF2B5EF4-FFF2-40B4-BE49-F238E27FC236}">
                <a16:creationId xmlns:a16="http://schemas.microsoft.com/office/drawing/2014/main" id="{199747E1-C639-415D-9DB5-8BAC2D181AAC}"/>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8D976503-7507-4C51-8F78-00E444244734}"/>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391441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1EF9-7020-4C83-9C51-13C6181BBF3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D25E72E-4D96-4EB5-B96C-5329801E9C88}"/>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4" name="Footer Placeholder 3">
            <a:extLst>
              <a:ext uri="{FF2B5EF4-FFF2-40B4-BE49-F238E27FC236}">
                <a16:creationId xmlns:a16="http://schemas.microsoft.com/office/drawing/2014/main" id="{9B45C7A2-4767-4067-9BC6-2F29F1B04C5E}"/>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4F6857B2-AD07-482C-98EC-767099218D5D}"/>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1652906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DC39D9-B831-4424-B79B-399ECA0B6B3A}"/>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3" name="Footer Placeholder 2">
            <a:extLst>
              <a:ext uri="{FF2B5EF4-FFF2-40B4-BE49-F238E27FC236}">
                <a16:creationId xmlns:a16="http://schemas.microsoft.com/office/drawing/2014/main" id="{C94DBBEF-D070-41BA-9FC5-7B64ACE9289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78FC1E95-B055-4434-9280-CCE3A83BA385}"/>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298114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16C0-5643-4B21-8306-522C472276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935A0EC-F15D-4334-829A-268FB2EDA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178071F-A9F1-4DF7-AFBC-815AB656C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D4B38-2073-4CF0-BEE3-725DEE375B43}"/>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6" name="Footer Placeholder 5">
            <a:extLst>
              <a:ext uri="{FF2B5EF4-FFF2-40B4-BE49-F238E27FC236}">
                <a16:creationId xmlns:a16="http://schemas.microsoft.com/office/drawing/2014/main" id="{99BAFB79-FC51-4E95-B90B-D6ED1A787E7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CFE25D35-8AD5-47ED-8C71-A767F8686B13}"/>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2998508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B649-E996-4941-AC66-293C91B7E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2DCCA12-F159-4538-8110-53AECF614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DD4E94FB-68F1-4E69-BB29-CB729B617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15D7A-4274-407D-B7E2-9B439B67C0F7}"/>
              </a:ext>
            </a:extLst>
          </p:cNvPr>
          <p:cNvSpPr>
            <a:spLocks noGrp="1"/>
          </p:cNvSpPr>
          <p:nvPr>
            <p:ph type="dt" sz="half" idx="10"/>
          </p:nvPr>
        </p:nvSpPr>
        <p:spPr/>
        <p:txBody>
          <a:bodyPr/>
          <a:lstStyle/>
          <a:p>
            <a:fld id="{9ACCAF9F-59E5-46CE-9457-B9AB7701A679}" type="datetimeFigureOut">
              <a:rPr lang="en-IN" smtClean="0"/>
              <a:t>30-01-2021</a:t>
            </a:fld>
            <a:endParaRPr lang="en-IN" dirty="0"/>
          </a:p>
        </p:txBody>
      </p:sp>
      <p:sp>
        <p:nvSpPr>
          <p:cNvPr id="6" name="Footer Placeholder 5">
            <a:extLst>
              <a:ext uri="{FF2B5EF4-FFF2-40B4-BE49-F238E27FC236}">
                <a16:creationId xmlns:a16="http://schemas.microsoft.com/office/drawing/2014/main" id="{73D55E50-7362-4D81-83F6-7C8FCBB84589}"/>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A3D04B9-3ACE-473F-BD5D-1471C285D0B9}"/>
              </a:ext>
            </a:extLst>
          </p:cNvPr>
          <p:cNvSpPr>
            <a:spLocks noGrp="1"/>
          </p:cNvSpPr>
          <p:nvPr>
            <p:ph type="sldNum" sz="quarter" idx="12"/>
          </p:nvPr>
        </p:nvSpPr>
        <p:spPr/>
        <p:txBody>
          <a:bodyPr/>
          <a:lstStyle/>
          <a:p>
            <a:fld id="{B9FA0319-2539-41C6-B006-1DE91A70C700}" type="slidenum">
              <a:rPr lang="en-IN" smtClean="0"/>
              <a:t>‹#›</a:t>
            </a:fld>
            <a:endParaRPr lang="en-IN" dirty="0"/>
          </a:p>
        </p:txBody>
      </p:sp>
    </p:spTree>
    <p:extLst>
      <p:ext uri="{BB962C8B-B14F-4D97-AF65-F5344CB8AC3E}">
        <p14:creationId xmlns:p14="http://schemas.microsoft.com/office/powerpoint/2010/main" val="2543506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22F77-2649-4992-87D2-E8AE5635F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BEF0BD-E4AE-4848-BA98-958FDAA9F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73C0DB-B2E6-4A55-A97D-238A27886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CAF9F-59E5-46CE-9457-B9AB7701A679}" type="datetimeFigureOut">
              <a:rPr lang="en-IN" smtClean="0"/>
              <a:t>30-01-2021</a:t>
            </a:fld>
            <a:endParaRPr lang="en-IN" dirty="0"/>
          </a:p>
        </p:txBody>
      </p:sp>
      <p:sp>
        <p:nvSpPr>
          <p:cNvPr id="5" name="Footer Placeholder 4">
            <a:extLst>
              <a:ext uri="{FF2B5EF4-FFF2-40B4-BE49-F238E27FC236}">
                <a16:creationId xmlns:a16="http://schemas.microsoft.com/office/drawing/2014/main" id="{70402F9E-4021-46D2-A0E9-9872CBD1F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A582D6C2-BD0E-4133-91C2-86B002B2B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A0319-2539-41C6-B006-1DE91A70C700}" type="slidenum">
              <a:rPr lang="en-IN" smtClean="0"/>
              <a:t>‹#›</a:t>
            </a:fld>
            <a:endParaRPr lang="en-IN" dirty="0"/>
          </a:p>
        </p:txBody>
      </p:sp>
    </p:spTree>
    <p:extLst>
      <p:ext uri="{BB962C8B-B14F-4D97-AF65-F5344CB8AC3E}">
        <p14:creationId xmlns:p14="http://schemas.microsoft.com/office/powerpoint/2010/main" val="3442740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wikipedia.org/wiki/%E0%A4%B6%E0%A5%8D%E0%A4%B0%E0%A5%80%E0%A4%B8%E0%A5%8B%E0%A4%AE%E0%A4%A8%E0%A4%BE%E0%A4%A5%E0%A4%B8%E0%A4%82%E0%A4%B8%E0%A5%8D%E0%A4%95%E0%A5%83%E0%A4%A4%E0%A4%B5%E0%A4%BF%E0%A4%B6%E0%A5%8D%E0%A4%B5%E0%A4%B5%E0%A4%BF%E0%A4%A6%E0%A5%8D%E0%A4%AF%E0%A4%BE%E0%A4%B2%E0%A4%AF%E0%A4%8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DFCBBA3-593D-4487-9BD3-6FE79F443404}"/>
              </a:ext>
            </a:extLst>
          </p:cNvPr>
          <p:cNvSpPr>
            <a:spLocks noGrp="1" noChangeArrowheads="1"/>
          </p:cNvSpPr>
          <p:nvPr>
            <p:ph type="subTitle" idx="1"/>
          </p:nvPr>
        </p:nvSpPr>
        <p:spPr>
          <a:xfrm>
            <a:off x="4089397" y="4398514"/>
            <a:ext cx="4013200" cy="1822450"/>
          </a:xfrm>
          <a:ln>
            <a:noFill/>
            <a:miter lim="800000"/>
            <a:headEnd/>
            <a:tailEnd/>
          </a:ln>
        </p:spPr>
        <p:txBody>
          <a:bodyPr anchor="t">
            <a:normAutofit fontScale="55000" lnSpcReduction="20000"/>
          </a:bodyPr>
          <a:lstStyle/>
          <a:p>
            <a:pPr algn="r" eaLnBrk="1" hangingPunct="1">
              <a:lnSpc>
                <a:spcPct val="90000"/>
              </a:lnSpc>
            </a:pPr>
            <a:endParaRPr lang="hi-IN" altLang="en-US" sz="2000" dirty="0">
              <a:solidFill>
                <a:srgbClr val="FF0066"/>
              </a:solidFill>
              <a:cs typeface="Mangal" panose="02040503050203030202" pitchFamily="18" charset="0"/>
            </a:endParaRPr>
          </a:p>
          <a:p>
            <a:pPr algn="r" eaLnBrk="1" hangingPunct="1">
              <a:lnSpc>
                <a:spcPct val="90000"/>
              </a:lnSpc>
            </a:pPr>
            <a:endParaRPr lang="en-US" altLang="en-US" b="1" dirty="0">
              <a:solidFill>
                <a:srgbClr val="C00000"/>
              </a:solidFill>
              <a:latin typeface="Kokila" panose="020B0604020202020204" pitchFamily="34" charset="0"/>
              <a:cs typeface="Kokila" panose="020B0604020202020204" pitchFamily="34" charset="0"/>
            </a:endParaRPr>
          </a:p>
          <a:p>
            <a:pPr eaLnBrk="1" hangingPunct="1">
              <a:lnSpc>
                <a:spcPct val="90000"/>
              </a:lnSpc>
            </a:pPr>
            <a:r>
              <a:rPr lang="hi-IN" altLang="en-US" sz="5800" b="1" dirty="0">
                <a:solidFill>
                  <a:srgbClr val="002060"/>
                </a:solidFill>
                <a:latin typeface="Kokila" panose="020B0604020202020204" pitchFamily="34" charset="0"/>
                <a:cs typeface="Kokila" panose="020B0604020202020204" pitchFamily="34" charset="0"/>
              </a:rPr>
              <a:t>कु. अपूर्वा अग्रवालः</a:t>
            </a:r>
          </a:p>
          <a:p>
            <a:pPr eaLnBrk="1" hangingPunct="1">
              <a:lnSpc>
                <a:spcPct val="90000"/>
              </a:lnSpc>
            </a:pPr>
            <a:r>
              <a:rPr lang="hi-IN" altLang="en-US" sz="5100" dirty="0">
                <a:solidFill>
                  <a:srgbClr val="002060"/>
                </a:solidFill>
                <a:latin typeface="Kokila" panose="020B0604020202020204" pitchFamily="34" charset="0"/>
                <a:cs typeface="Kokila" panose="020B0604020202020204" pitchFamily="34" charset="0"/>
              </a:rPr>
              <a:t>सहायकाचार्या, ज्योतिषविभाग:</a:t>
            </a:r>
          </a:p>
          <a:p>
            <a:pPr eaLnBrk="1" hangingPunct="1">
              <a:lnSpc>
                <a:spcPct val="90000"/>
              </a:lnSpc>
            </a:pPr>
            <a:r>
              <a:rPr lang="hi-IN" altLang="en-US" sz="5100" dirty="0">
                <a:solidFill>
                  <a:srgbClr val="002060"/>
                </a:solidFill>
                <a:latin typeface="Kokila" panose="020B0604020202020204" pitchFamily="34" charset="0"/>
                <a:cs typeface="Kokila" panose="020B0604020202020204" pitchFamily="34" charset="0"/>
              </a:rPr>
              <a:t>श्रीसोमनाथसंस्कृतयुनिवर्सिटी</a:t>
            </a:r>
            <a:r>
              <a:rPr lang="en-US" altLang="en-US" sz="5100" dirty="0">
                <a:solidFill>
                  <a:srgbClr val="002060"/>
                </a:solidFill>
                <a:latin typeface="Kokila" panose="020B0604020202020204" pitchFamily="34" charset="0"/>
                <a:cs typeface="Kokila" panose="020B0604020202020204" pitchFamily="34" charset="0"/>
              </a:rPr>
              <a:t>,</a:t>
            </a:r>
            <a:r>
              <a:rPr lang="hi-IN" altLang="en-US" sz="5100" dirty="0">
                <a:solidFill>
                  <a:srgbClr val="002060"/>
                </a:solidFill>
                <a:latin typeface="Kokila" panose="020B0604020202020204" pitchFamily="34" charset="0"/>
                <a:cs typeface="Kokila" panose="020B0604020202020204" pitchFamily="34" charset="0"/>
              </a:rPr>
              <a:t> वेरावलम्</a:t>
            </a:r>
          </a:p>
          <a:p>
            <a:pPr algn="r" eaLnBrk="1" hangingPunct="1">
              <a:lnSpc>
                <a:spcPct val="90000"/>
              </a:lnSpc>
            </a:pPr>
            <a:endParaRPr lang="hi-IN" altLang="en-US" sz="2000" dirty="0">
              <a:solidFill>
                <a:srgbClr val="FF0066"/>
              </a:solidFill>
              <a:cs typeface="Mangal" panose="02040503050203030202" pitchFamily="18" charset="0"/>
            </a:endParaRPr>
          </a:p>
          <a:p>
            <a:pPr algn="r" eaLnBrk="1" hangingPunct="1">
              <a:lnSpc>
                <a:spcPct val="90000"/>
              </a:lnSpc>
            </a:pPr>
            <a:endParaRPr lang="hi-IN" altLang="en-US" sz="2000" dirty="0">
              <a:solidFill>
                <a:srgbClr val="FF0066"/>
              </a:solidFill>
              <a:cs typeface="Mangal" panose="02040503050203030202" pitchFamily="18" charset="0"/>
            </a:endParaRPr>
          </a:p>
        </p:txBody>
      </p:sp>
      <p:pic>
        <p:nvPicPr>
          <p:cNvPr id="2" name="Picture 1">
            <a:extLst>
              <a:ext uri="{FF2B5EF4-FFF2-40B4-BE49-F238E27FC236}">
                <a16:creationId xmlns:a16="http://schemas.microsoft.com/office/drawing/2014/main" id="{7F85FE19-EA4D-49EE-A8D2-2988CE285E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469184" cy="1324180"/>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F97A765B-03AD-4B3F-8F10-9C56E9A65140}"/>
              </a:ext>
            </a:extLst>
          </p:cNvPr>
          <p:cNvSpPr txBox="1"/>
          <p:nvPr/>
        </p:nvSpPr>
        <p:spPr>
          <a:xfrm>
            <a:off x="2056660" y="375413"/>
            <a:ext cx="8078680" cy="769441"/>
          </a:xfrm>
          <a:prstGeom prst="rect">
            <a:avLst/>
          </a:prstGeom>
          <a:noFill/>
        </p:spPr>
        <p:txBody>
          <a:bodyPr wrap="square" rtlCol="0">
            <a:spAutoFit/>
          </a:bodyPr>
          <a:lstStyle/>
          <a:p>
            <a:pPr algn="ctr"/>
            <a:r>
              <a:rPr lang="sa-IN" sz="4400" dirty="0">
                <a:ln w="0"/>
                <a:effectLst>
                  <a:outerShdw blurRad="38100" dist="19050" dir="2700000" algn="tl" rotWithShape="0">
                    <a:schemeClr val="dk1">
                      <a:alpha val="40000"/>
                    </a:schemeClr>
                  </a:outerShdw>
                </a:effectLst>
                <a:latin typeface="Aparajita" panose="02020603050405020304" pitchFamily="18" charset="0"/>
                <a:cs typeface="Aparajita" panose="02020603050405020304" pitchFamily="18" charset="0"/>
              </a:rPr>
              <a:t>श्री सोमनाथ संस्कृत विश्वविद्यालय, वेरावल</a:t>
            </a:r>
            <a:endParaRPr lang="en-IN" sz="1400" dirty="0"/>
          </a:p>
        </p:txBody>
      </p:sp>
      <p:sp>
        <p:nvSpPr>
          <p:cNvPr id="7" name="TextBox 6">
            <a:extLst>
              <a:ext uri="{FF2B5EF4-FFF2-40B4-BE49-F238E27FC236}">
                <a16:creationId xmlns:a16="http://schemas.microsoft.com/office/drawing/2014/main" id="{6D975CC0-6264-45A1-8DFE-11157EA0FF17}"/>
              </a:ext>
            </a:extLst>
          </p:cNvPr>
          <p:cNvSpPr txBox="1"/>
          <p:nvPr/>
        </p:nvSpPr>
        <p:spPr>
          <a:xfrm>
            <a:off x="1832914" y="1324180"/>
            <a:ext cx="8526169" cy="584775"/>
          </a:xfrm>
          <a:prstGeom prst="rect">
            <a:avLst/>
          </a:prstGeom>
          <a:noFill/>
        </p:spPr>
        <p:txBody>
          <a:bodyPr wrap="square" rtlCol="0">
            <a:spAutoFit/>
          </a:bodyPr>
          <a:lstStyle/>
          <a:p>
            <a:r>
              <a:rPr lang="en-US" sz="3200" b="1" dirty="0">
                <a:solidFill>
                  <a:srgbClr val="C00000"/>
                </a:solidFill>
              </a:rPr>
              <a:t>Online Short-Term Certificate Program in </a:t>
            </a:r>
            <a:r>
              <a:rPr lang="en-US" sz="3200" b="1" dirty="0" err="1">
                <a:solidFill>
                  <a:srgbClr val="C00000"/>
                </a:solidFill>
              </a:rPr>
              <a:t>Jyotish</a:t>
            </a:r>
            <a:endParaRPr lang="en-IN" sz="2000" b="1" dirty="0">
              <a:solidFill>
                <a:srgbClr val="C00000"/>
              </a:solidFill>
            </a:endParaRPr>
          </a:p>
        </p:txBody>
      </p:sp>
      <p:sp>
        <p:nvSpPr>
          <p:cNvPr id="8" name="TextBox 7">
            <a:extLst>
              <a:ext uri="{FF2B5EF4-FFF2-40B4-BE49-F238E27FC236}">
                <a16:creationId xmlns:a16="http://schemas.microsoft.com/office/drawing/2014/main" id="{38F0D833-BAF6-49D1-91ED-523935C59FFE}"/>
              </a:ext>
            </a:extLst>
          </p:cNvPr>
          <p:cNvSpPr txBox="1"/>
          <p:nvPr/>
        </p:nvSpPr>
        <p:spPr>
          <a:xfrm>
            <a:off x="2908914" y="2238932"/>
            <a:ext cx="6374167" cy="707886"/>
          </a:xfrm>
          <a:prstGeom prst="rect">
            <a:avLst/>
          </a:prstGeom>
          <a:solidFill>
            <a:schemeClr val="tx1">
              <a:lumMod val="95000"/>
              <a:lumOff val="5000"/>
            </a:schemeClr>
          </a:solidFill>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sa-IN" sz="4000" b="1" dirty="0">
                <a:ln w="12700" cmpd="sng">
                  <a:solidFill>
                    <a:srgbClr val="FFFF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parajita" panose="02020603050405020304" pitchFamily="18" charset="0"/>
                <a:cs typeface="Aparajita" panose="02020603050405020304" pitchFamily="18" charset="0"/>
              </a:rPr>
              <a:t>मुहूर्त्त एवं व्यावसायिक ज्योतिष</a:t>
            </a:r>
            <a:endParaRPr lang="en-IN" b="1" dirty="0">
              <a:ln>
                <a:solidFill>
                  <a:srgbClr val="FFFF00"/>
                </a:solidFill>
              </a:ln>
              <a:solidFill>
                <a:schemeClr val="accent4"/>
              </a:solidFill>
              <a:latin typeface="Aparajita" panose="02020603050405020304" pitchFamily="18" charset="0"/>
              <a:cs typeface="Aparajita" panose="02020603050405020304" pitchFamily="18" charset="0"/>
            </a:endParaRPr>
          </a:p>
        </p:txBody>
      </p:sp>
      <p:sp>
        <p:nvSpPr>
          <p:cNvPr id="9" name="TextBox 8">
            <a:extLst>
              <a:ext uri="{FF2B5EF4-FFF2-40B4-BE49-F238E27FC236}">
                <a16:creationId xmlns:a16="http://schemas.microsoft.com/office/drawing/2014/main" id="{67DBDA5F-7292-40CE-97E6-30A4A74F008A}"/>
              </a:ext>
            </a:extLst>
          </p:cNvPr>
          <p:cNvSpPr txBox="1"/>
          <p:nvPr/>
        </p:nvSpPr>
        <p:spPr>
          <a:xfrm>
            <a:off x="639192" y="3337458"/>
            <a:ext cx="11097087"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sa-IN" sz="4400" b="1" dirty="0">
                <a:ln w="9525">
                  <a:solidFill>
                    <a:schemeClr val="bg1"/>
                  </a:solidFill>
                  <a:prstDash val="solid"/>
                </a:ln>
                <a:effectLst>
                  <a:outerShdw blurRad="12700" dist="38100" dir="2700000" algn="tl" rotWithShape="0">
                    <a:schemeClr val="bg1">
                      <a:lumMod val="50000"/>
                    </a:schemeClr>
                  </a:outerShdw>
                </a:effectLst>
                <a:latin typeface="Kokila" panose="020B0604020202020204" pitchFamily="34" charset="0"/>
                <a:cs typeface="Kokila" panose="020B0604020202020204" pitchFamily="34" charset="0"/>
              </a:rPr>
              <a:t>विषयाङ्गः – गर्भाधानादि, जातकर्म, नामकरण संस्कारों</a:t>
            </a:r>
            <a:r>
              <a:rPr lang="en-US" sz="4400" b="1" dirty="0">
                <a:ln w="9525">
                  <a:solidFill>
                    <a:schemeClr val="bg1"/>
                  </a:solidFill>
                  <a:prstDash val="solid"/>
                </a:ln>
                <a:effectLst>
                  <a:outerShdw blurRad="12700" dist="38100" dir="2700000" algn="tl" rotWithShape="0">
                    <a:schemeClr val="bg1">
                      <a:lumMod val="50000"/>
                    </a:schemeClr>
                  </a:outerShdw>
                </a:effectLst>
                <a:latin typeface="Kokila" panose="020B0604020202020204" pitchFamily="34" charset="0"/>
                <a:cs typeface="Kokila" panose="020B0604020202020204" pitchFamily="34" charset="0"/>
              </a:rPr>
              <a:t> </a:t>
            </a:r>
            <a:r>
              <a:rPr lang="sa-IN" sz="4400" b="1" dirty="0">
                <a:ln w="9525">
                  <a:solidFill>
                    <a:schemeClr val="bg1"/>
                  </a:solidFill>
                  <a:prstDash val="solid"/>
                </a:ln>
                <a:effectLst>
                  <a:outerShdw blurRad="12700" dist="38100" dir="2700000" algn="tl" rotWithShape="0">
                    <a:schemeClr val="bg1">
                      <a:lumMod val="50000"/>
                    </a:schemeClr>
                  </a:outerShdw>
                </a:effectLst>
                <a:latin typeface="Kokila" panose="020B0604020202020204" pitchFamily="34" charset="0"/>
                <a:cs typeface="Kokila" panose="020B0604020202020204" pitchFamily="34" charset="0"/>
              </a:rPr>
              <a:t>हेतु मुहूर्त्त ज्ञान</a:t>
            </a:r>
            <a:endParaRPr lang="en-IN" b="1" dirty="0">
              <a:ln w="9525">
                <a:solidFill>
                  <a:schemeClr val="bg1"/>
                </a:solidFill>
                <a:prstDash val="solid"/>
              </a:ln>
              <a:effectLst>
                <a:outerShdw blurRad="12700" dist="38100" dir="2700000" algn="tl" rotWithShape="0">
                  <a:schemeClr val="bg1">
                    <a:lumMod val="50000"/>
                  </a:schemeClr>
                </a:outerShdw>
              </a:effectLst>
              <a:latin typeface="Kokila" panose="020B0604020202020204" pitchFamily="34" charset="0"/>
              <a:cs typeface="Kokila" panose="020B0604020202020204" pitchFamily="34" charset="0"/>
            </a:endParaRPr>
          </a:p>
        </p:txBody>
      </p:sp>
      <p:pic>
        <p:nvPicPr>
          <p:cNvPr id="10" name="Picture 9">
            <a:extLst>
              <a:ext uri="{FF2B5EF4-FFF2-40B4-BE49-F238E27FC236}">
                <a16:creationId xmlns:a16="http://schemas.microsoft.com/office/drawing/2014/main" id="{088DAB5C-5C43-4E4F-BEDB-6244DE1745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22816" y="26337"/>
            <a:ext cx="1469184" cy="1324180"/>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E2414AEF-8431-4016-9CE0-0D6C8F73920C}"/>
              </a:ext>
            </a:extLst>
          </p:cNvPr>
          <p:cNvSpPr>
            <a:spLocks noGrp="1" noChangeArrowheads="1"/>
          </p:cNvSpPr>
          <p:nvPr>
            <p:ph idx="1"/>
          </p:nvPr>
        </p:nvSpPr>
        <p:spPr>
          <a:xfrm>
            <a:off x="838200" y="674704"/>
            <a:ext cx="10515600" cy="5807376"/>
          </a:xfrm>
        </p:spPr>
        <p:txBody>
          <a:bodyPr>
            <a:normAutofit/>
          </a:bodyPr>
          <a:lstStyle/>
          <a:p>
            <a:pPr marL="609600" indent="-609600">
              <a:buNone/>
            </a:pPr>
            <a:r>
              <a:rPr lang="sa-IN" altLang="en-US"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गर्भाधानादि संस्कारों में चन्द्र शुद्धि –</a:t>
            </a:r>
          </a:p>
          <a:p>
            <a:pPr marL="609600" indent="-609600">
              <a:buNone/>
            </a:pPr>
            <a:endParaRPr lang="sa-IN" altLang="en-US"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gn="ctr">
              <a:buNone/>
            </a:pPr>
            <a:r>
              <a:rPr lang="sa-IN"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गर्भसंस्कारे चन्द्रशुद्धिः स्त्रिया अपि ॥</a:t>
            </a:r>
            <a:endParaRPr lang="sa-IN" altLang="en-US"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marL="609600" indent="-609600">
              <a:buNone/>
            </a:pPr>
            <a:r>
              <a:rPr lang="sa-IN" altLang="en-US" sz="2400" dirty="0">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गर्भ के संस्कारों में (गर्भाधान, पुंसवन, सीमन्तोन्नयन) स्त्री की राशि से चन्द्रशुद्धि देखना चाहिए । अर्थात् स्त्री की जन्म राशि से चतुर्थ, अष्टम या द्वादश (4,8,12) राशि में चन्द्र स्थित नहीं होना चाहिए ।</a:t>
            </a:r>
          </a:p>
          <a:p>
            <a:pPr marL="609600" indent="-609600">
              <a:buNone/>
            </a:pPr>
            <a:endParaRPr lang="sa-IN" altLang="en-US" sz="900" dirty="0">
              <a:latin typeface="Kokila" panose="020B0604020202020204" pitchFamily="34" charset="0"/>
              <a:cs typeface="Kokila" panose="020B0604020202020204" pitchFamily="34" charset="0"/>
            </a:endParaRPr>
          </a:p>
          <a:p>
            <a:pPr marL="609600" indent="-609600">
              <a:buNone/>
            </a:pPr>
            <a:r>
              <a:rPr lang="sa-IN" altLang="en-US" dirty="0">
                <a:solidFill>
                  <a:schemeClr val="accent2">
                    <a:lumMod val="50000"/>
                  </a:schemeClr>
                </a:solidFill>
                <a:latin typeface="Kokila" panose="020B0604020202020204" pitchFamily="34" charset="0"/>
                <a:cs typeface="Kokila" panose="020B0604020202020204" pitchFamily="34" charset="0"/>
              </a:rPr>
              <a:t>यथा- 		स्त्री की जन्म राशि – </a:t>
            </a:r>
            <a:r>
              <a:rPr lang="sa-IN" altLang="en-US" b="1" dirty="0">
                <a:solidFill>
                  <a:schemeClr val="accent2">
                    <a:lumMod val="50000"/>
                  </a:schemeClr>
                </a:solidFill>
                <a:latin typeface="Kokila" panose="020B0604020202020204" pitchFamily="34" charset="0"/>
                <a:cs typeface="Kokila" panose="020B0604020202020204" pitchFamily="34" charset="0"/>
              </a:rPr>
              <a:t>मिथुन , </a:t>
            </a:r>
          </a:p>
          <a:p>
            <a:pPr marL="609600" indent="-609600">
              <a:buNone/>
            </a:pPr>
            <a:r>
              <a:rPr lang="sa-IN" altLang="en-US" dirty="0">
                <a:solidFill>
                  <a:schemeClr val="accent2">
                    <a:lumMod val="50000"/>
                  </a:schemeClr>
                </a:solidFill>
                <a:latin typeface="Kokila" panose="020B0604020202020204" pitchFamily="34" charset="0"/>
                <a:cs typeface="Kokila" panose="020B0604020202020204" pitchFamily="34" charset="0"/>
              </a:rPr>
              <a:t>तो मिथुन से 4 थी राशि  – </a:t>
            </a:r>
            <a:r>
              <a:rPr lang="sa-IN" altLang="en-US" b="1" dirty="0">
                <a:solidFill>
                  <a:schemeClr val="accent2">
                    <a:lumMod val="50000"/>
                  </a:schemeClr>
                </a:solidFill>
                <a:latin typeface="Kokila" panose="020B0604020202020204" pitchFamily="34" charset="0"/>
                <a:cs typeface="Kokila" panose="020B0604020202020204" pitchFamily="34" charset="0"/>
              </a:rPr>
              <a:t>कन्या,  </a:t>
            </a:r>
            <a:r>
              <a:rPr lang="sa-IN" altLang="en-US" dirty="0">
                <a:solidFill>
                  <a:schemeClr val="accent2">
                    <a:lumMod val="50000"/>
                  </a:schemeClr>
                </a:solidFill>
                <a:latin typeface="Kokila" panose="020B0604020202020204" pitchFamily="34" charset="0"/>
                <a:cs typeface="Kokila" panose="020B0604020202020204" pitchFamily="34" charset="0"/>
              </a:rPr>
              <a:t>8वीं राशि – </a:t>
            </a:r>
            <a:r>
              <a:rPr lang="sa-IN" altLang="en-US" b="1" dirty="0">
                <a:solidFill>
                  <a:schemeClr val="accent2">
                    <a:lumMod val="50000"/>
                  </a:schemeClr>
                </a:solidFill>
                <a:latin typeface="Kokila" panose="020B0604020202020204" pitchFamily="34" charset="0"/>
                <a:cs typeface="Kokila" panose="020B0604020202020204" pitchFamily="34" charset="0"/>
              </a:rPr>
              <a:t>मकर,  </a:t>
            </a:r>
            <a:r>
              <a:rPr lang="sa-IN" altLang="en-US" dirty="0">
                <a:solidFill>
                  <a:schemeClr val="accent2">
                    <a:lumMod val="50000"/>
                  </a:schemeClr>
                </a:solidFill>
                <a:latin typeface="Kokila" panose="020B0604020202020204" pitchFamily="34" charset="0"/>
                <a:cs typeface="Kokila" panose="020B0604020202020204" pitchFamily="34" charset="0"/>
              </a:rPr>
              <a:t>12वीं राशि – </a:t>
            </a:r>
            <a:r>
              <a:rPr lang="sa-IN" altLang="en-US" b="1" dirty="0">
                <a:solidFill>
                  <a:schemeClr val="accent2">
                    <a:lumMod val="50000"/>
                  </a:schemeClr>
                </a:solidFill>
                <a:latin typeface="Kokila" panose="020B0604020202020204" pitchFamily="34" charset="0"/>
                <a:cs typeface="Kokila" panose="020B0604020202020204" pitchFamily="34" charset="0"/>
              </a:rPr>
              <a:t>वृषभ </a:t>
            </a:r>
          </a:p>
          <a:p>
            <a:pPr marL="609600" indent="-609600">
              <a:buNone/>
            </a:pPr>
            <a:r>
              <a:rPr lang="sa-IN" altLang="en-US" dirty="0">
                <a:solidFill>
                  <a:schemeClr val="accent2">
                    <a:lumMod val="50000"/>
                  </a:schemeClr>
                </a:solidFill>
                <a:latin typeface="Kokila" panose="020B0604020202020204" pitchFamily="34" charset="0"/>
                <a:cs typeface="Kokila" panose="020B0604020202020204" pitchFamily="34" charset="0"/>
              </a:rPr>
              <a:t>इन तीन राशियों में चन्द्र नहीं होना चाहिए</a:t>
            </a:r>
            <a:endParaRPr lang="sa-IN" altLang="en-US" b="1" dirty="0">
              <a:solidFill>
                <a:schemeClr val="accent2">
                  <a:lumMod val="75000"/>
                </a:schemeClr>
              </a:solidFill>
              <a:latin typeface="Kokila" panose="020B0604020202020204" pitchFamily="34" charset="0"/>
              <a:cs typeface="Kokila" panose="020B0604020202020204" pitchFamily="34" charset="0"/>
            </a:endParaRPr>
          </a:p>
          <a:p>
            <a:pPr marL="609600" indent="-609600">
              <a:buNone/>
            </a:pPr>
            <a:endParaRPr lang="sa-IN" altLang="en-US" sz="1000" dirty="0">
              <a:solidFill>
                <a:srgbClr val="33CC33"/>
              </a:solidFill>
              <a:latin typeface="Kokila" panose="020B0604020202020204" pitchFamily="34" charset="0"/>
              <a:cs typeface="Kokila" panose="020B0604020202020204" pitchFamily="34" charset="0"/>
            </a:endParaRPr>
          </a:p>
          <a:p>
            <a:pPr marL="609600" indent="-609600">
              <a:buNone/>
            </a:pPr>
            <a:endParaRPr lang="sa-IN" altLang="en-US" sz="1000" b="1" dirty="0">
              <a:solidFill>
                <a:srgbClr val="0070C0"/>
              </a:solidFill>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5F2E2E66-26E4-4931-8690-A359ED5920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B3CBD-F990-4381-BB93-2BEBA8E4748A}"/>
              </a:ext>
            </a:extLst>
          </p:cNvPr>
          <p:cNvSpPr>
            <a:spLocks noGrp="1"/>
          </p:cNvSpPr>
          <p:nvPr>
            <p:ph idx="1"/>
          </p:nvPr>
        </p:nvSpPr>
        <p:spPr>
          <a:xfrm>
            <a:off x="756920" y="741680"/>
            <a:ext cx="10297160" cy="5140643"/>
          </a:xfrm>
        </p:spPr>
        <p:txBody>
          <a:bodyPr/>
          <a:lstStyle/>
          <a:p>
            <a:pPr marL="609600" indent="-609600">
              <a:buNone/>
            </a:pPr>
            <a:r>
              <a:rPr lang="sa-IN" altLang="en-US" sz="32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गर्भाधान संस्कार में ध्यातव्य बात – </a:t>
            </a:r>
          </a:p>
          <a:p>
            <a:pPr marL="609600" indent="-609600">
              <a:buNone/>
            </a:pPr>
            <a:endParaRPr lang="sa-IN" altLang="en-US" sz="2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gn="ctr">
              <a:buNone/>
            </a:pPr>
            <a:r>
              <a:rPr lang="sa-IN" altLang="en-US" sz="3200" b="1" dirty="0">
                <a:solidFill>
                  <a:srgbClr val="FF0000"/>
                </a:solidFill>
                <a:latin typeface="Kokila" panose="020B0604020202020204" pitchFamily="34" charset="0"/>
                <a:cs typeface="Kokila" panose="020B0604020202020204" pitchFamily="34" charset="0"/>
              </a:rPr>
              <a:t>नाद्यूनां तु स्त्रियं गच्छेन्नातुरां न रजस्वलाम् ।</a:t>
            </a:r>
          </a:p>
          <a:p>
            <a:pPr marL="609600" indent="-609600" algn="ctr">
              <a:buNone/>
            </a:pPr>
            <a:r>
              <a:rPr lang="sa-IN" altLang="en-US" sz="3200" b="1" dirty="0">
                <a:solidFill>
                  <a:srgbClr val="FF0000"/>
                </a:solidFill>
                <a:latin typeface="Kokila" panose="020B0604020202020204" pitchFamily="34" charset="0"/>
                <a:cs typeface="Kokila" panose="020B0604020202020204" pitchFamily="34" charset="0"/>
              </a:rPr>
              <a:t>नानिष्टां न प्रकुपिता न त्रस्तां न च गर्भिणीम् ॥    </a:t>
            </a:r>
          </a:p>
          <a:p>
            <a:pPr marL="609600" indent="-609600" algn="ctr">
              <a:buNone/>
            </a:pPr>
            <a:r>
              <a:rPr lang="sa-IN" altLang="en-US" sz="3200" b="1" dirty="0">
                <a:solidFill>
                  <a:srgbClr val="FF0000"/>
                </a:solidFill>
                <a:latin typeface="Kokila" panose="020B0604020202020204" pitchFamily="34" charset="0"/>
                <a:cs typeface="Kokila" panose="020B0604020202020204" pitchFamily="34" charset="0"/>
              </a:rPr>
              <a:t>								</a:t>
            </a:r>
            <a:r>
              <a:rPr lang="sa-IN" altLang="en-US" b="1" dirty="0">
                <a:solidFill>
                  <a:srgbClr val="FF0000"/>
                </a:solidFill>
                <a:latin typeface="Kokila" panose="020B0604020202020204" pitchFamily="34" charset="0"/>
                <a:cs typeface="Kokila" panose="020B0604020202020204" pitchFamily="34" charset="0"/>
              </a:rPr>
              <a:t> -विष्णुपुराणम्</a:t>
            </a:r>
            <a:endParaRPr lang="sa-IN" altLang="en-US" sz="3200" b="1" dirty="0">
              <a:solidFill>
                <a:srgbClr val="FF0000"/>
              </a:solidFill>
              <a:latin typeface="Kokila" panose="020B0604020202020204" pitchFamily="34" charset="0"/>
              <a:cs typeface="Kokila" panose="020B0604020202020204" pitchFamily="34" charset="0"/>
            </a:endParaRPr>
          </a:p>
          <a:p>
            <a:pPr marL="609600" indent="-609600">
              <a:buNone/>
            </a:pPr>
            <a:r>
              <a:rPr lang="sa-IN" altLang="en-US" sz="2800" dirty="0">
                <a:latin typeface="Kokila" panose="020B0604020202020204" pitchFamily="34" charset="0"/>
                <a:cs typeface="Kokila" panose="020B0604020202020204" pitchFamily="34" charset="0"/>
              </a:rPr>
              <a:t>अर्थात् अप्रसन्न, रोगिणी, रजस्वला, निरभिलाषिणी, क्रोधिता, दुःखी अथवा गर्भिणी स्त्री से सङ्ग वर्जित है ।</a:t>
            </a:r>
            <a:endParaRPr lang="en-US" altLang="en-US" sz="2800" dirty="0">
              <a:latin typeface="Kokila" panose="020B0604020202020204" pitchFamily="34" charset="0"/>
              <a:cs typeface="Kokila" panose="020B0604020202020204" pitchFamily="34" charset="0"/>
            </a:endParaRPr>
          </a:p>
          <a:p>
            <a:endParaRPr lang="en-IN" dirty="0"/>
          </a:p>
        </p:txBody>
      </p:sp>
      <p:pic>
        <p:nvPicPr>
          <p:cNvPr id="4" name="Picture 3">
            <a:extLst>
              <a:ext uri="{FF2B5EF4-FFF2-40B4-BE49-F238E27FC236}">
                <a16:creationId xmlns:a16="http://schemas.microsoft.com/office/drawing/2014/main" id="{83095996-A48F-437B-BB94-547FC057A0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654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8E899-D580-486C-AAFB-6E467B3D28AE}"/>
              </a:ext>
            </a:extLst>
          </p:cNvPr>
          <p:cNvSpPr>
            <a:spLocks noGrp="1"/>
          </p:cNvSpPr>
          <p:nvPr>
            <p:ph idx="1"/>
          </p:nvPr>
        </p:nvSpPr>
        <p:spPr>
          <a:xfrm>
            <a:off x="838200" y="470518"/>
            <a:ext cx="10054701" cy="6081202"/>
          </a:xfrm>
        </p:spPr>
        <p:txBody>
          <a:bodyPr/>
          <a:lstStyle/>
          <a:p>
            <a:r>
              <a:rPr lang="sa-IN" alt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गर्भ के दस </a:t>
            </a:r>
            <a:r>
              <a:rPr lang="sa-IN" altLang="en-US" b="1" dirty="0">
                <a:solidFill>
                  <a:srgbClr val="0070C0"/>
                </a:solidFill>
                <a:latin typeface="Kokila" panose="020B0604020202020204" pitchFamily="34" charset="0"/>
                <a:ea typeface="Arial Unicode MS" panose="020B0604020202020204" pitchFamily="34" charset="-128"/>
                <a:cs typeface="Kokila" panose="020B0604020202020204" pitchFamily="34" charset="0"/>
              </a:rPr>
              <a:t>(10)</a:t>
            </a:r>
            <a:r>
              <a:rPr lang="sa-IN" alt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मासों के अधिपति ग्रह तथा गर्भ में रक्त वीर्य सम्बन्धों की आकृति –</a:t>
            </a:r>
          </a:p>
          <a:p>
            <a:pPr marL="0" indent="0">
              <a:buNone/>
            </a:pPr>
            <a:endParaRPr lang="en-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id="{A6F18EDB-BC02-41E3-99B3-67FD659DB5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Table 5">
            <a:extLst>
              <a:ext uri="{FF2B5EF4-FFF2-40B4-BE49-F238E27FC236}">
                <a16:creationId xmlns:a16="http://schemas.microsoft.com/office/drawing/2014/main" id="{5ACAFBD9-758D-4FAA-9CDF-620FF2F32E75}"/>
              </a:ext>
            </a:extLst>
          </p:cNvPr>
          <p:cNvGraphicFramePr>
            <a:graphicFrameLocks noGrp="1"/>
          </p:cNvGraphicFramePr>
          <p:nvPr>
            <p:extLst>
              <p:ext uri="{D42A27DB-BD31-4B8C-83A1-F6EECF244321}">
                <p14:modId xmlns:p14="http://schemas.microsoft.com/office/powerpoint/2010/main" val="2700379357"/>
              </p:ext>
            </p:extLst>
          </p:nvPr>
        </p:nvGraphicFramePr>
        <p:xfrm>
          <a:off x="1677880" y="1034722"/>
          <a:ext cx="8584706" cy="5151120"/>
        </p:xfrm>
        <a:graphic>
          <a:graphicData uri="http://schemas.openxmlformats.org/drawingml/2006/table">
            <a:tbl>
              <a:tblPr firstRow="1" bandRow="1">
                <a:tableStyleId>{5C22544A-7EE6-4342-B048-85BDC9FD1C3A}</a:tableStyleId>
              </a:tblPr>
              <a:tblGrid>
                <a:gridCol w="1260218">
                  <a:extLst>
                    <a:ext uri="{9D8B030D-6E8A-4147-A177-3AD203B41FA5}">
                      <a16:colId xmlns:a16="http://schemas.microsoft.com/office/drawing/2014/main" val="1545249332"/>
                    </a:ext>
                  </a:extLst>
                </a:gridCol>
                <a:gridCol w="2300532">
                  <a:extLst>
                    <a:ext uri="{9D8B030D-6E8A-4147-A177-3AD203B41FA5}">
                      <a16:colId xmlns:a16="http://schemas.microsoft.com/office/drawing/2014/main" val="2664412412"/>
                    </a:ext>
                  </a:extLst>
                </a:gridCol>
                <a:gridCol w="5023956">
                  <a:extLst>
                    <a:ext uri="{9D8B030D-6E8A-4147-A177-3AD203B41FA5}">
                      <a16:colId xmlns:a16="http://schemas.microsoft.com/office/drawing/2014/main" val="460701749"/>
                    </a:ext>
                  </a:extLst>
                </a:gridCol>
              </a:tblGrid>
              <a:tr h="190640">
                <a:tc>
                  <a:txBody>
                    <a:bodyPr/>
                    <a:lstStyle/>
                    <a:p>
                      <a:pPr algn="ctr"/>
                      <a:r>
                        <a:rPr lang="sa-IN" sz="3200" dirty="0">
                          <a:latin typeface="Kokila" panose="020B0604020202020204" pitchFamily="34" charset="0"/>
                          <a:cs typeface="Kokila" panose="020B0604020202020204" pitchFamily="34" charset="0"/>
                        </a:rPr>
                        <a:t>मास</a:t>
                      </a:r>
                      <a:endParaRPr lang="en-IN" dirty="0">
                        <a:latin typeface="Kokila" panose="020B0604020202020204" pitchFamily="34" charset="0"/>
                        <a:cs typeface="Kokila" panose="020B0604020202020204" pitchFamily="34" charset="0"/>
                      </a:endParaRPr>
                    </a:p>
                  </a:txBody>
                  <a:tcPr/>
                </a:tc>
                <a:tc>
                  <a:txBody>
                    <a:bodyPr/>
                    <a:lstStyle/>
                    <a:p>
                      <a:pPr algn="ctr"/>
                      <a:r>
                        <a:rPr lang="sa-IN" sz="3200" dirty="0">
                          <a:latin typeface="Kokila" panose="020B0604020202020204" pitchFamily="34" charset="0"/>
                          <a:cs typeface="Kokila" panose="020B0604020202020204" pitchFamily="34" charset="0"/>
                        </a:rPr>
                        <a:t>अधिपति ग्रह</a:t>
                      </a:r>
                      <a:endParaRPr lang="en-IN" sz="2000" dirty="0">
                        <a:latin typeface="Kokila" panose="020B0604020202020204" pitchFamily="34" charset="0"/>
                        <a:cs typeface="Kokila" panose="020B0604020202020204" pitchFamily="34" charset="0"/>
                      </a:endParaRPr>
                    </a:p>
                  </a:txBody>
                  <a:tcPr/>
                </a:tc>
                <a:tc>
                  <a:txBody>
                    <a:bodyPr/>
                    <a:lstStyle/>
                    <a:p>
                      <a:pPr algn="ctr"/>
                      <a:r>
                        <a:rPr lang="sa-IN" sz="3200" dirty="0">
                          <a:latin typeface="Kokila" panose="020B0604020202020204" pitchFamily="34" charset="0"/>
                          <a:cs typeface="Kokila" panose="020B0604020202020204" pitchFamily="34" charset="0"/>
                        </a:rPr>
                        <a:t>रक्त वीर्य सम्बन्धों की आकृति</a:t>
                      </a:r>
                      <a:endParaRPr lang="en-IN" sz="32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211187026"/>
                  </a:ext>
                </a:extLst>
              </a:tr>
              <a:tr h="272561">
                <a:tc>
                  <a:txBody>
                    <a:bodyPr/>
                    <a:lstStyle/>
                    <a:p>
                      <a:pPr algn="ctr"/>
                      <a:r>
                        <a:rPr lang="sa-IN" sz="2400" dirty="0">
                          <a:latin typeface="Kokila" panose="020B0604020202020204" pitchFamily="34" charset="0"/>
                          <a:cs typeface="Kokila" panose="020B0604020202020204" pitchFamily="34" charset="0"/>
                        </a:rPr>
                        <a:t>प्रथम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शुक्र</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पुरुष के वीर्य तथा स्त्री के रक्त के सम्मिश्रणाकृति</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030761826"/>
                  </a:ext>
                </a:extLst>
              </a:tr>
              <a:tr h="370840">
                <a:tc>
                  <a:txBody>
                    <a:bodyPr/>
                    <a:lstStyle/>
                    <a:p>
                      <a:pPr algn="ctr"/>
                      <a:r>
                        <a:rPr lang="sa-IN" sz="2400" dirty="0">
                          <a:latin typeface="Kokila" panose="020B0604020202020204" pitchFamily="34" charset="0"/>
                          <a:cs typeface="Kokila" panose="020B0604020202020204" pitchFamily="34" charset="0"/>
                        </a:rPr>
                        <a:t>द्वितीय</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भौम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सम्मिश्रण में कुछ घनत्व</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5485830"/>
                  </a:ext>
                </a:extLst>
              </a:tr>
              <a:tr h="370840">
                <a:tc>
                  <a:txBody>
                    <a:bodyPr/>
                    <a:lstStyle/>
                    <a:p>
                      <a:pPr algn="ctr"/>
                      <a:r>
                        <a:rPr lang="sa-IN" sz="2400" dirty="0">
                          <a:latin typeface="Kokila" panose="020B0604020202020204" pitchFamily="34" charset="0"/>
                          <a:cs typeface="Kokila" panose="020B0604020202020204" pitchFamily="34" charset="0"/>
                        </a:rPr>
                        <a:t>तृतीय</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गुरु</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पिण्ड में अंकुर दिखाई देना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543169393"/>
                  </a:ext>
                </a:extLst>
              </a:tr>
              <a:tr h="370840">
                <a:tc>
                  <a:txBody>
                    <a:bodyPr/>
                    <a:lstStyle/>
                    <a:p>
                      <a:pPr algn="ctr"/>
                      <a:r>
                        <a:rPr lang="sa-IN" sz="2400" dirty="0">
                          <a:latin typeface="Kokila" panose="020B0604020202020204" pitchFamily="34" charset="0"/>
                          <a:cs typeface="Kokila" panose="020B0604020202020204" pitchFamily="34" charset="0"/>
                        </a:rPr>
                        <a:t>चतुर्थ</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सूर्य</a:t>
                      </a:r>
                    </a:p>
                  </a:txBody>
                  <a:tcPr/>
                </a:tc>
                <a:tc>
                  <a:txBody>
                    <a:bodyPr/>
                    <a:lstStyle/>
                    <a:p>
                      <a:pPr algn="ctr"/>
                      <a:r>
                        <a:rPr lang="sa-IN" sz="2400" dirty="0">
                          <a:latin typeface="Kokila" panose="020B0604020202020204" pitchFamily="34" charset="0"/>
                          <a:cs typeface="Kokila" panose="020B0604020202020204" pitchFamily="34" charset="0"/>
                        </a:rPr>
                        <a:t>हड्डियाँ उत्पन्न होना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851975540"/>
                  </a:ext>
                </a:extLst>
              </a:tr>
              <a:tr h="370840">
                <a:tc>
                  <a:txBody>
                    <a:bodyPr/>
                    <a:lstStyle/>
                    <a:p>
                      <a:pPr algn="ctr"/>
                      <a:r>
                        <a:rPr lang="sa-IN" sz="2400" dirty="0">
                          <a:latin typeface="Kokila" panose="020B0604020202020204" pitchFamily="34" charset="0"/>
                          <a:cs typeface="Kokila" panose="020B0604020202020204" pitchFamily="34" charset="0"/>
                        </a:rPr>
                        <a:t>पञ्चम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चन्द्र</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चर्म (त्वचा) बनना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690747139"/>
                  </a:ext>
                </a:extLst>
              </a:tr>
              <a:tr h="370840">
                <a:tc>
                  <a:txBody>
                    <a:bodyPr/>
                    <a:lstStyle/>
                    <a:p>
                      <a:pPr algn="ctr"/>
                      <a:r>
                        <a:rPr lang="sa-IN" sz="2400" dirty="0">
                          <a:latin typeface="Kokila" panose="020B0604020202020204" pitchFamily="34" charset="0"/>
                          <a:cs typeface="Kokila" panose="020B0604020202020204" pitchFamily="34" charset="0"/>
                        </a:rPr>
                        <a:t>षष्ठ</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शनि</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रोम (बाल) उत्पन्न होना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669706038"/>
                  </a:ext>
                </a:extLst>
              </a:tr>
              <a:tr h="370840">
                <a:tc>
                  <a:txBody>
                    <a:bodyPr/>
                    <a:lstStyle/>
                    <a:p>
                      <a:pPr algn="ctr"/>
                      <a:r>
                        <a:rPr lang="sa-IN" sz="2400" dirty="0">
                          <a:latin typeface="Kokila" panose="020B0604020202020204" pitchFamily="34" charset="0"/>
                          <a:cs typeface="Kokila" panose="020B0604020202020204" pitchFamily="34" charset="0"/>
                        </a:rPr>
                        <a:t>सप्तम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बुध</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चैतन्यता आना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174056754"/>
                  </a:ext>
                </a:extLst>
              </a:tr>
              <a:tr h="370840">
                <a:tc>
                  <a:txBody>
                    <a:bodyPr/>
                    <a:lstStyle/>
                    <a:p>
                      <a:pPr algn="ctr"/>
                      <a:r>
                        <a:rPr lang="sa-IN" sz="2400" dirty="0">
                          <a:latin typeface="Kokila" panose="020B0604020202020204" pitchFamily="34" charset="0"/>
                          <a:cs typeface="Kokila" panose="020B0604020202020204" pitchFamily="34" charset="0"/>
                        </a:rPr>
                        <a:t>अष्टम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लग्नेश</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अन्नादि रस का नाल के द्वारा रसास्वाद</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053038867"/>
                  </a:ext>
                </a:extLst>
              </a:tr>
              <a:tr h="370840">
                <a:tc>
                  <a:txBody>
                    <a:bodyPr/>
                    <a:lstStyle/>
                    <a:p>
                      <a:pPr algn="ctr"/>
                      <a:r>
                        <a:rPr lang="sa-IN" sz="2400" dirty="0">
                          <a:latin typeface="Kokila" panose="020B0604020202020204" pitchFamily="34" charset="0"/>
                          <a:cs typeface="Kokila" panose="020B0604020202020204" pitchFamily="34" charset="0"/>
                        </a:rPr>
                        <a:t>नवम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चन्द्र</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उद्वेग होना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2248296481"/>
                  </a:ext>
                </a:extLst>
              </a:tr>
              <a:tr h="370840">
                <a:tc>
                  <a:txBody>
                    <a:bodyPr/>
                    <a:lstStyle/>
                    <a:p>
                      <a:pPr algn="ctr"/>
                      <a:r>
                        <a:rPr lang="sa-IN" sz="2400" dirty="0">
                          <a:latin typeface="Kokila" panose="020B0604020202020204" pitchFamily="34" charset="0"/>
                          <a:cs typeface="Kokila" panose="020B0604020202020204" pitchFamily="34" charset="0"/>
                        </a:rPr>
                        <a:t>दशम</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सूर्य</a:t>
                      </a:r>
                      <a:endParaRPr lang="en-IN" sz="2400" dirty="0">
                        <a:latin typeface="Kokila" panose="020B0604020202020204" pitchFamily="34" charset="0"/>
                        <a:cs typeface="Kokila" panose="020B0604020202020204" pitchFamily="34" charset="0"/>
                      </a:endParaRPr>
                    </a:p>
                  </a:txBody>
                  <a:tcPr/>
                </a:tc>
                <a:tc>
                  <a:txBody>
                    <a:bodyPr/>
                    <a:lstStyle/>
                    <a:p>
                      <a:pPr algn="ctr"/>
                      <a:r>
                        <a:rPr lang="sa-IN" sz="2400" dirty="0">
                          <a:latin typeface="Kokila" panose="020B0604020202020204" pitchFamily="34" charset="0"/>
                          <a:cs typeface="Kokila" panose="020B0604020202020204" pitchFamily="34" charset="0"/>
                        </a:rPr>
                        <a:t>गर्भ का प्रसव होना</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513733744"/>
                  </a:ext>
                </a:extLst>
              </a:tr>
            </a:tbl>
          </a:graphicData>
        </a:graphic>
      </p:graphicFrame>
    </p:spTree>
    <p:extLst>
      <p:ext uri="{BB962C8B-B14F-4D97-AF65-F5344CB8AC3E}">
        <p14:creationId xmlns:p14="http://schemas.microsoft.com/office/powerpoint/2010/main" val="402121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938C1EA-65E7-4353-BEDE-F21A76FF957D}"/>
              </a:ext>
            </a:extLst>
          </p:cNvPr>
          <p:cNvSpPr>
            <a:spLocks noGrp="1" noChangeArrowheads="1"/>
          </p:cNvSpPr>
          <p:nvPr>
            <p:ph type="title"/>
          </p:nvPr>
        </p:nvSpPr>
        <p:spPr>
          <a:xfrm>
            <a:off x="838200" y="365125"/>
            <a:ext cx="10515600" cy="913259"/>
          </a:xfrm>
        </p:spPr>
        <p:txBody>
          <a:bodyPr/>
          <a:lstStyle/>
          <a:p>
            <a:pPr marL="838200" indent="-838200"/>
            <a:r>
              <a:rPr lang="sa-IN" altLang="en-US" sz="5200" b="1" dirty="0">
                <a:solidFill>
                  <a:srgbClr val="CC3300"/>
                </a:solidFill>
                <a:latin typeface="Aparajita" panose="02020603050405020304" pitchFamily="18" charset="0"/>
                <a:cs typeface="Aparajita" panose="02020603050405020304" pitchFamily="18" charset="0"/>
              </a:rPr>
              <a:t>2. पुंसवन संस्कार </a:t>
            </a:r>
            <a:endParaRPr lang="en-US" altLang="en-US" sz="5200" b="1" dirty="0">
              <a:solidFill>
                <a:srgbClr val="CC3300"/>
              </a:solidFill>
              <a:latin typeface="Aparajita" panose="02020603050405020304" pitchFamily="18" charset="0"/>
              <a:cs typeface="Aparajita" panose="02020603050405020304" pitchFamily="18" charset="0"/>
            </a:endParaRPr>
          </a:p>
        </p:txBody>
      </p:sp>
      <p:sp>
        <p:nvSpPr>
          <p:cNvPr id="21507" name="Rectangle 3">
            <a:extLst>
              <a:ext uri="{FF2B5EF4-FFF2-40B4-BE49-F238E27FC236}">
                <a16:creationId xmlns:a16="http://schemas.microsoft.com/office/drawing/2014/main" id="{01ACC0A7-A8D0-4294-BE77-AF3344DCC55A}"/>
              </a:ext>
            </a:extLst>
          </p:cNvPr>
          <p:cNvSpPr>
            <a:spLocks noGrp="1" noChangeArrowheads="1"/>
          </p:cNvSpPr>
          <p:nvPr>
            <p:ph idx="1"/>
          </p:nvPr>
        </p:nvSpPr>
        <p:spPr>
          <a:xfrm>
            <a:off x="838200" y="1371091"/>
            <a:ext cx="10613255" cy="4940932"/>
          </a:xfrm>
        </p:spPr>
        <p:txBody>
          <a:bodyPr>
            <a:normAutofit/>
          </a:bodyPr>
          <a:lstStyle/>
          <a:p>
            <a:pPr algn="ctr" eaLnBrk="1" hangingPunct="1">
              <a:lnSpc>
                <a:spcPct val="80000"/>
              </a:lnSpc>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पुमान्</a:t>
            </a:r>
            <a:r>
              <a:rPr lang="en-US" altLang="en-US" sz="3200" b="1" dirty="0">
                <a:solidFill>
                  <a:srgbClr val="FF0000"/>
                </a:solidFill>
                <a:latin typeface="Kokila" panose="020B0604020202020204" pitchFamily="34" charset="0"/>
                <a:cs typeface="Kokila" panose="020B0604020202020204" pitchFamily="34" charset="0"/>
              </a:rPr>
              <a:t> </a:t>
            </a:r>
            <a:r>
              <a:rPr lang="sa-IN" altLang="en-US" sz="3200" b="1" dirty="0">
                <a:solidFill>
                  <a:srgbClr val="FF0000"/>
                </a:solidFill>
                <a:latin typeface="Kokila" panose="020B0604020202020204" pitchFamily="34" charset="0"/>
                <a:cs typeface="Kokila" panose="020B0604020202020204" pitchFamily="34" charset="0"/>
              </a:rPr>
              <a:t>सूयते येन कर्मणा, तद् पुंसवनम् ॥</a:t>
            </a:r>
          </a:p>
          <a:p>
            <a:pPr algn="ctr" eaLnBrk="1" hangingPunct="1">
              <a:lnSpc>
                <a:spcPct val="80000"/>
              </a:lnSpc>
              <a:buFont typeface="Wingdings" panose="05000000000000000000" pitchFamily="2" charset="2"/>
              <a:buNone/>
            </a:pPr>
            <a:endParaRPr lang="sa-IN" altLang="en-US" sz="3200" b="1" dirty="0">
              <a:solidFill>
                <a:srgbClr val="FF0000"/>
              </a:solidFill>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r>
              <a:rPr lang="sa-IN" altLang="en-US" sz="2400" dirty="0">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अर्थात्  पुत्रोत्पत्ति की कामना से पुंसवन संस्कार किया जाता है । यह संस्कार गर्भ से पुरुष संतान उत्पन्न हो इस उद्देश्य की पूर्ति के लिए है ।</a:t>
            </a:r>
          </a:p>
          <a:p>
            <a:pPr eaLnBrk="1" hangingPunct="1">
              <a:lnSpc>
                <a:spcPct val="80000"/>
              </a:lnSpc>
              <a:buFont typeface="Wingdings" panose="05000000000000000000" pitchFamily="2" charset="2"/>
              <a:buNone/>
            </a:pPr>
            <a:endParaRPr lang="sa-IN" altLang="en-US" dirty="0">
              <a:latin typeface="Kokila" panose="020B0604020202020204" pitchFamily="34" charset="0"/>
              <a:cs typeface="Kokila" panose="020B0604020202020204" pitchFamily="34" charset="0"/>
            </a:endParaRPr>
          </a:p>
          <a:p>
            <a:pPr>
              <a:lnSpc>
                <a:spcPct val="80000"/>
              </a:lnSpc>
            </a:pPr>
            <a:r>
              <a:rPr lang="sa-IN" altLang="en-US" dirty="0">
                <a:latin typeface="Kokila" panose="020B0604020202020204" pitchFamily="34" charset="0"/>
                <a:cs typeface="Kokila" panose="020B0604020202020204" pitchFamily="34" charset="0"/>
              </a:rPr>
              <a:t>यह संस्कार विशेष रुप से गर्भ की रक्षा के लिए भी किया जाता है ।</a:t>
            </a:r>
          </a:p>
          <a:p>
            <a:pPr>
              <a:lnSpc>
                <a:spcPct val="80000"/>
              </a:lnSpc>
            </a:pPr>
            <a:endParaRPr lang="sa-IN" altLang="en-US" dirty="0">
              <a:latin typeface="Kokila" panose="020B0604020202020204" pitchFamily="34" charset="0"/>
              <a:cs typeface="Kokila" panose="020B0604020202020204" pitchFamily="34" charset="0"/>
            </a:endParaRPr>
          </a:p>
          <a:p>
            <a:pPr>
              <a:lnSpc>
                <a:spcPct val="100000"/>
              </a:lnSpc>
            </a:pPr>
            <a:r>
              <a:rPr lang="sa-IN" altLang="en-US" dirty="0">
                <a:latin typeface="Kokila" panose="020B0604020202020204" pitchFamily="34" charset="0"/>
                <a:cs typeface="Kokila" panose="020B0604020202020204" pitchFamily="34" charset="0"/>
              </a:rPr>
              <a:t>पुंसवन संस्कार में </a:t>
            </a:r>
            <a:r>
              <a:rPr lang="sa-IN" altLang="en-US">
                <a:latin typeface="Kokila" panose="020B0604020202020204" pitchFamily="34" charset="0"/>
                <a:cs typeface="Kokila" panose="020B0604020202020204" pitchFamily="34" charset="0"/>
              </a:rPr>
              <a:t>मुख्य रूप </a:t>
            </a:r>
            <a:r>
              <a:rPr lang="sa-IN" altLang="en-US" dirty="0">
                <a:latin typeface="Kokila" panose="020B0604020202020204" pitchFamily="34" charset="0"/>
                <a:cs typeface="Kokila" panose="020B0604020202020204" pitchFamily="34" charset="0"/>
              </a:rPr>
              <a:t>से योनि संबंधित दोषों का नाश हो, तदर्थ गर्भवती स्त्री को वनस्पति विज्ञान के अनुसार औषधि पान कराया जाता है । इससे गर्भ को पर्याप्त शक्ति मिलती है ।</a:t>
            </a:r>
          </a:p>
          <a:p>
            <a:pPr marL="0" indent="0">
              <a:lnSpc>
                <a:spcPct val="100000"/>
              </a:lnSpc>
              <a:buNone/>
            </a:pPr>
            <a:endParaRPr lang="sa-IN" altLang="en-US" dirty="0">
              <a:latin typeface="Kokila" panose="020B0604020202020204" pitchFamily="34" charset="0"/>
              <a:cs typeface="Kokila" panose="020B0604020202020204" pitchFamily="34" charset="0"/>
            </a:endParaRPr>
          </a:p>
          <a:p>
            <a:pPr eaLnBrk="1" hangingPunct="1">
              <a:lnSpc>
                <a:spcPct val="100000"/>
              </a:lnSpc>
              <a:buFont typeface="Wingdings" panose="05000000000000000000" pitchFamily="2" charset="2"/>
              <a:buNone/>
            </a:pPr>
            <a:endParaRPr lang="sa-IN" altLang="en-US" sz="2400" dirty="0">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sa-IN" altLang="en-US" sz="2400" dirty="0">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hi-IN" altLang="en-US" sz="1800" dirty="0">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4B2B7AA7-A096-4B23-A938-C9DDCB9AF3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5C1CFD7B-4F59-4973-B788-2CBA9ABE7526}"/>
              </a:ext>
            </a:extLst>
          </p:cNvPr>
          <p:cNvSpPr>
            <a:spLocks noGrp="1" noChangeArrowheads="1"/>
          </p:cNvSpPr>
          <p:nvPr>
            <p:ph idx="1"/>
          </p:nvPr>
        </p:nvSpPr>
        <p:spPr>
          <a:xfrm>
            <a:off x="470517" y="827748"/>
            <a:ext cx="10360043" cy="5060271"/>
          </a:xfrm>
        </p:spPr>
        <p:txBody>
          <a:bodyPr>
            <a:normAutofit/>
          </a:bodyPr>
          <a:lstStyle/>
          <a:p>
            <a:pPr>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पुंसवन संस्कार</a:t>
            </a:r>
            <a:r>
              <a:rPr lang="en-US"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हेतु कालावधि-</a:t>
            </a:r>
            <a:r>
              <a:rPr lang="sa-IN" altLang="en-US"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sa-IN" altLang="en-US" sz="2400" dirty="0">
              <a:latin typeface="Kokila" panose="020B0604020202020204" pitchFamily="34" charset="0"/>
              <a:cs typeface="Kokila" panose="020B0604020202020204" pitchFamily="34" charset="0"/>
            </a:endParaRPr>
          </a:p>
          <a:p>
            <a:pPr marL="609600" indent="-609600">
              <a:buNone/>
            </a:pPr>
            <a:r>
              <a:rPr lang="sa-IN" altLang="en-US" sz="2400" b="1" dirty="0">
                <a:solidFill>
                  <a:srgbClr val="FF0000"/>
                </a:solidFill>
                <a:latin typeface="Kokila" panose="020B0604020202020204" pitchFamily="34" charset="0"/>
                <a:cs typeface="Kokila" panose="020B0604020202020204" pitchFamily="34" charset="0"/>
              </a:rPr>
              <a:t>				</a:t>
            </a:r>
            <a:r>
              <a:rPr lang="sa-IN" altLang="en-US" sz="3200" b="1" dirty="0">
                <a:solidFill>
                  <a:srgbClr val="FF0000"/>
                </a:solidFill>
                <a:latin typeface="Kokila" panose="020B0604020202020204" pitchFamily="34" charset="0"/>
                <a:cs typeface="Kokila" panose="020B0604020202020204" pitchFamily="34" charset="0"/>
              </a:rPr>
              <a:t>द्वितीये वा तृतीये वा मासि पुंसवनं स्मृतम् ॥   </a:t>
            </a:r>
            <a:r>
              <a:rPr lang="sa-IN" altLang="en-US" b="1" dirty="0">
                <a:solidFill>
                  <a:srgbClr val="FF0000"/>
                </a:solidFill>
                <a:latin typeface="Kokila" panose="020B0604020202020204" pitchFamily="34" charset="0"/>
                <a:cs typeface="Kokila" panose="020B0604020202020204" pitchFamily="34" charset="0"/>
              </a:rPr>
              <a:t> </a:t>
            </a:r>
          </a:p>
          <a:p>
            <a:pPr marL="609600" indent="-609600">
              <a:buNone/>
            </a:pPr>
            <a:r>
              <a:rPr lang="sa-IN" altLang="en-US" sz="2400" b="1" dirty="0">
                <a:solidFill>
                  <a:srgbClr val="FF0000"/>
                </a:solidFill>
                <a:latin typeface="Kokila" panose="020B0604020202020204" pitchFamily="34" charset="0"/>
                <a:cs typeface="Kokila" panose="020B0604020202020204" pitchFamily="34" charset="0"/>
              </a:rPr>
              <a:t>									-मुहूर्त्तगणपतिः</a:t>
            </a:r>
          </a:p>
          <a:p>
            <a:pPr marL="609600" indent="-609600">
              <a:buNone/>
            </a:pPr>
            <a:endParaRPr lang="sa-IN" altLang="en-US" sz="2000" b="1" dirty="0">
              <a:solidFill>
                <a:srgbClr val="FF0000"/>
              </a:solidFill>
              <a:latin typeface="Kokila" panose="020B0604020202020204" pitchFamily="34" charset="0"/>
              <a:cs typeface="Kokila" panose="020B0604020202020204" pitchFamily="34" charset="0"/>
            </a:endParaRPr>
          </a:p>
          <a:p>
            <a:pPr marL="609600" indent="-609600">
              <a:buNone/>
            </a:pPr>
            <a:r>
              <a:rPr lang="sa-IN" altLang="en-US" sz="2400" dirty="0">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गर्भाधान से द्वितीय अथवा  तृतीय मास में पुंसवन संस्कार करना चाहिए । गर्भाधान से द्वितीय अथवा  तृतीय मास में गर्भ मांस का एक पिण्ड मात्र होता है, उसमें स्त्री पुरुष विभेदक अंगों का प्रत्यक्ष प्रादुर्भाव नहीं होता । अतः पुंसवन संस्कार उक्त समय से पूर्व करना चाहिए । </a:t>
            </a:r>
          </a:p>
          <a:p>
            <a:pPr marL="609600" indent="-609600">
              <a:buNone/>
            </a:pPr>
            <a:endParaRPr lang="sa-IN" altLang="en-US" sz="2400" dirty="0">
              <a:latin typeface="Kokila" panose="020B0604020202020204" pitchFamily="34" charset="0"/>
              <a:cs typeface="Kokila" panose="020B0604020202020204" pitchFamily="34" charset="0"/>
            </a:endParaRPr>
          </a:p>
          <a:p>
            <a:pPr marL="609600" indent="-609600">
              <a:buNone/>
            </a:pPr>
            <a:endParaRPr lang="sa-IN" altLang="en-US" sz="2000" dirty="0">
              <a:solidFill>
                <a:srgbClr val="FF0000"/>
              </a:solidFill>
              <a:latin typeface="Kokila" panose="020B0604020202020204" pitchFamily="34" charset="0"/>
              <a:cs typeface="Kokila" panose="020B0604020202020204" pitchFamily="34" charset="0"/>
            </a:endParaRPr>
          </a:p>
          <a:p>
            <a:pPr marL="609600" indent="-609600">
              <a:buNone/>
            </a:pPr>
            <a:r>
              <a:rPr lang="sa-IN" altLang="en-US" sz="2000" dirty="0">
                <a:solidFill>
                  <a:srgbClr val="FF0000"/>
                </a:solidFill>
                <a:latin typeface="Kokila" panose="020B0604020202020204" pitchFamily="34" charset="0"/>
                <a:cs typeface="Kokila" panose="020B0604020202020204" pitchFamily="34" charset="0"/>
              </a:rPr>
              <a:t>	</a:t>
            </a:r>
            <a:endParaRPr lang="hi-IN" altLang="en-US" sz="2000" dirty="0">
              <a:solidFill>
                <a:srgbClr val="FF0000"/>
              </a:solidFill>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6ED72B9F-0D14-42F4-A8DD-7BEA1A8F2C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4FCE726D-6E04-4833-AF55-098AB4995C6E}"/>
              </a:ext>
            </a:extLst>
          </p:cNvPr>
          <p:cNvSpPr>
            <a:spLocks noGrp="1" noChangeArrowheads="1"/>
          </p:cNvSpPr>
          <p:nvPr>
            <p:ph idx="1"/>
          </p:nvPr>
        </p:nvSpPr>
        <p:spPr>
          <a:xfrm>
            <a:off x="1189608" y="793848"/>
            <a:ext cx="8620217" cy="5302152"/>
          </a:xfrm>
        </p:spPr>
        <p:txBody>
          <a:bodyPr>
            <a:normAutofit/>
          </a:bodyPr>
          <a:lstStyle/>
          <a:p>
            <a:pPr eaLnBrk="1" hangingPunct="1">
              <a:lnSpc>
                <a:spcPct val="90000"/>
              </a:lnSpc>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पुंसवन संस्कार</a:t>
            </a:r>
            <a:r>
              <a:rPr lang="en-US"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हेतु शुभ मुहूर्त्त –</a:t>
            </a:r>
            <a:r>
              <a:rPr lang="sa-IN" altLang="en-US" sz="24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90000"/>
              </a:lnSpc>
              <a:buFont typeface="Wingdings" panose="05000000000000000000" pitchFamily="2" charset="2"/>
              <a:buChar char="§"/>
            </a:pPr>
            <a:r>
              <a:rPr lang="sa-IN" altLang="en-US" dirty="0">
                <a:latin typeface="Kokila" panose="020B0604020202020204" pitchFamily="34" charset="0"/>
                <a:ea typeface="Arial Unicode MS" panose="020B0604020202020204" pitchFamily="34" charset="-128"/>
                <a:cs typeface="Kokila" panose="020B0604020202020204" pitchFamily="34" charset="0"/>
              </a:rPr>
              <a:t>शुभ मास – द्वितीय (2) अथवा तृतीय (3)</a:t>
            </a:r>
            <a:endParaRPr lang="sa-IN" altLang="en-US" sz="2400" dirty="0">
              <a:latin typeface="Kokila" panose="020B0604020202020204" pitchFamily="34" charset="0"/>
              <a:ea typeface="Arial Unicode MS" panose="020B0604020202020204" pitchFamily="34" charset="-128"/>
              <a:cs typeface="Kokila" panose="020B0604020202020204" pitchFamily="34" charset="0"/>
            </a:endParaRPr>
          </a:p>
          <a:p>
            <a:pPr eaLnBrk="1" hangingPunct="1">
              <a:lnSpc>
                <a:spcPct val="9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 दिन – रविवार, मंगलवार, गुरुवार</a:t>
            </a:r>
          </a:p>
          <a:p>
            <a:pPr eaLnBrk="1" hangingPunct="1">
              <a:lnSpc>
                <a:spcPct val="9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 नक्षत्र – मृगशिरा, पुष्य, मूल, श्रवणा, पुनर्वसु, हस्त, रोहिणी, तीनों उत्तरा, रेवती</a:t>
            </a:r>
          </a:p>
          <a:p>
            <a:pPr eaLnBrk="1" hangingPunct="1">
              <a:lnSpc>
                <a:spcPct val="9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 तिथियाँ – 1,2,3,5,7,10,11,13</a:t>
            </a:r>
          </a:p>
          <a:p>
            <a:pPr marL="0" indent="0" eaLnBrk="1" hangingPunct="1">
              <a:lnSpc>
                <a:spcPct val="90000"/>
              </a:lnSpc>
              <a:buNone/>
            </a:pPr>
            <a:endParaRPr lang="sa-IN" altLang="en-US" sz="2400" dirty="0">
              <a:latin typeface="Kokila" panose="020B0604020202020204" pitchFamily="34" charset="0"/>
              <a:cs typeface="Kokila" panose="020B0604020202020204" pitchFamily="34" charset="0"/>
            </a:endParaRPr>
          </a:p>
          <a:p>
            <a:pPr eaLnBrk="1" hangingPunct="1">
              <a:lnSpc>
                <a:spcPct val="90000"/>
              </a:lnSpc>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पुंसवन </a:t>
            </a:r>
            <a:r>
              <a:rPr lang="sa-IN" altLang="en-US" sz="3200" b="1" dirty="0">
                <a:solidFill>
                  <a:srgbClr val="002060"/>
                </a:solidFill>
                <a:latin typeface="Kokila" panose="020B0604020202020204" pitchFamily="34" charset="0"/>
                <a:cs typeface="Kokila" panose="020B0604020202020204" pitchFamily="34" charset="0"/>
              </a:rPr>
              <a:t>में लग्न शुद्धि –</a:t>
            </a:r>
          </a:p>
          <a:p>
            <a:pPr>
              <a:buFont typeface="Wingdings" panose="05000000000000000000" pitchFamily="2" charset="2"/>
              <a:buChar char="§"/>
            </a:pPr>
            <a:r>
              <a:rPr lang="sa-IN" altLang="en-US" dirty="0">
                <a:latin typeface="Kokila" panose="020B0604020202020204" pitchFamily="34" charset="0"/>
                <a:ea typeface="Arial Unicode MS" panose="020B0604020202020204" pitchFamily="34" charset="-128"/>
                <a:cs typeface="Kokila" panose="020B0604020202020204" pitchFamily="34" charset="0"/>
              </a:rPr>
              <a:t> शुभग्रह लग्न से केन्द्र (1,4,7,10) और त्रिकोण (5,9) स्थानों में रहें तथा पापग्रह 3, 6, 11 स्थानों में रहें ।</a:t>
            </a:r>
          </a:p>
          <a:p>
            <a:pPr>
              <a:buFont typeface="Wingdings" panose="05000000000000000000" pitchFamily="2" charset="2"/>
              <a:buChar char="§"/>
            </a:pPr>
            <a:r>
              <a:rPr lang="sa-IN" altLang="en-US" dirty="0">
                <a:latin typeface="Kokila" panose="020B0604020202020204" pitchFamily="34" charset="0"/>
                <a:ea typeface="Arial Unicode MS" panose="020B0604020202020204" pitchFamily="34" charset="-128"/>
                <a:cs typeface="Kokila" panose="020B0604020202020204" pitchFamily="34" charset="0"/>
              </a:rPr>
              <a:t> पुरुष राशि गत लग्न, पुरुष राशि के नवमांश मे हो तो पुंसवन संस्कार शुभ होता है ।</a:t>
            </a:r>
          </a:p>
          <a:p>
            <a:pPr marL="0" indent="0" eaLnBrk="1" hangingPunct="1">
              <a:lnSpc>
                <a:spcPct val="90000"/>
              </a:lnSpc>
              <a:buNone/>
            </a:pPr>
            <a:endParaRPr lang="sa-IN" altLang="en-US" sz="2400" dirty="0">
              <a:latin typeface="Kokila" panose="020B0604020202020204" pitchFamily="34" charset="0"/>
              <a:cs typeface="Kokila" panose="020B0604020202020204" pitchFamily="34" charset="0"/>
            </a:endParaRPr>
          </a:p>
          <a:p>
            <a:pPr marL="0" indent="0" eaLnBrk="1" hangingPunct="1">
              <a:lnSpc>
                <a:spcPct val="90000"/>
              </a:lnSpc>
              <a:buNone/>
            </a:pPr>
            <a:endParaRPr lang="en-US" altLang="en-US" sz="2400" dirty="0">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BF6289BC-C6A0-446B-B65B-B9D91D0D4C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938C1EA-65E7-4353-BEDE-F21A76FF957D}"/>
              </a:ext>
            </a:extLst>
          </p:cNvPr>
          <p:cNvSpPr>
            <a:spLocks noGrp="1" noChangeArrowheads="1"/>
          </p:cNvSpPr>
          <p:nvPr>
            <p:ph type="title"/>
          </p:nvPr>
        </p:nvSpPr>
        <p:spPr>
          <a:xfrm>
            <a:off x="237013" y="400635"/>
            <a:ext cx="10515600" cy="913259"/>
          </a:xfrm>
        </p:spPr>
        <p:txBody>
          <a:bodyPr/>
          <a:lstStyle/>
          <a:p>
            <a:pPr marL="838200" indent="-838200"/>
            <a:r>
              <a:rPr lang="sa-IN" altLang="en-US" sz="5200" b="1" dirty="0">
                <a:solidFill>
                  <a:srgbClr val="CC3300"/>
                </a:solidFill>
                <a:latin typeface="Aparajita" panose="02020603050405020304" pitchFamily="18" charset="0"/>
                <a:cs typeface="Aparajita" panose="02020603050405020304" pitchFamily="18" charset="0"/>
              </a:rPr>
              <a:t>3. सीमन्तोन्नयन संस्कार </a:t>
            </a:r>
            <a:endParaRPr lang="en-US" altLang="en-US" sz="5200" b="1" dirty="0">
              <a:solidFill>
                <a:srgbClr val="CC3300"/>
              </a:solidFill>
              <a:latin typeface="Aparajita" panose="02020603050405020304" pitchFamily="18" charset="0"/>
              <a:cs typeface="Aparajita" panose="02020603050405020304" pitchFamily="18" charset="0"/>
            </a:endParaRPr>
          </a:p>
        </p:txBody>
      </p:sp>
      <p:sp>
        <p:nvSpPr>
          <p:cNvPr id="21507" name="Rectangle 3">
            <a:extLst>
              <a:ext uri="{FF2B5EF4-FFF2-40B4-BE49-F238E27FC236}">
                <a16:creationId xmlns:a16="http://schemas.microsoft.com/office/drawing/2014/main" id="{01ACC0A7-A8D0-4294-BE77-AF3344DCC55A}"/>
              </a:ext>
            </a:extLst>
          </p:cNvPr>
          <p:cNvSpPr>
            <a:spLocks noGrp="1" noChangeArrowheads="1"/>
          </p:cNvSpPr>
          <p:nvPr>
            <p:ph idx="1"/>
          </p:nvPr>
        </p:nvSpPr>
        <p:spPr>
          <a:xfrm>
            <a:off x="975802" y="1095688"/>
            <a:ext cx="10068117" cy="5863912"/>
          </a:xfrm>
        </p:spPr>
        <p:txBody>
          <a:bodyPr>
            <a:normAutofit fontScale="70000" lnSpcReduction="20000"/>
          </a:bodyPr>
          <a:lstStyle/>
          <a:p>
            <a:pPr algn="ctr" eaLnBrk="1" hangingPunct="1">
              <a:lnSpc>
                <a:spcPct val="80000"/>
              </a:lnSpc>
              <a:buFont typeface="Wingdings" panose="05000000000000000000" pitchFamily="2" charset="2"/>
              <a:buNone/>
            </a:pPr>
            <a:endParaRPr lang="sa-IN" altLang="en-US" sz="3200" b="1" dirty="0">
              <a:solidFill>
                <a:srgbClr val="FF0000"/>
              </a:solidFill>
              <a:latin typeface="Kokila" panose="020B0604020202020204" pitchFamily="34" charset="0"/>
              <a:cs typeface="Kokila" panose="020B0604020202020204" pitchFamily="34" charset="0"/>
            </a:endParaRPr>
          </a:p>
          <a:p>
            <a:pPr algn="ctr" eaLnBrk="1" hangingPunct="1">
              <a:lnSpc>
                <a:spcPct val="80000"/>
              </a:lnSpc>
              <a:buFont typeface="Wingdings" panose="05000000000000000000" pitchFamily="2" charset="2"/>
              <a:buNone/>
            </a:pPr>
            <a:r>
              <a:rPr lang="sa-IN" altLang="en-US" sz="4100" b="1" dirty="0">
                <a:solidFill>
                  <a:srgbClr val="FF0000"/>
                </a:solidFill>
                <a:latin typeface="Kokila" panose="020B0604020202020204" pitchFamily="34" charset="0"/>
                <a:cs typeface="Kokila" panose="020B0604020202020204" pitchFamily="34" charset="0"/>
              </a:rPr>
              <a:t>सीमन्त उन्नीयते यस्मिन्कर्मणि, तत् सीमन्तोन्नयनमिति ॥</a:t>
            </a:r>
          </a:p>
          <a:p>
            <a:pPr algn="just" eaLnBrk="1" hangingPunct="1">
              <a:lnSpc>
                <a:spcPct val="80000"/>
              </a:lnSpc>
              <a:buFont typeface="Wingdings" panose="05000000000000000000" pitchFamily="2" charset="2"/>
              <a:buNone/>
            </a:pPr>
            <a:endParaRPr lang="sa-IN" altLang="en-US" sz="3500" b="1" dirty="0">
              <a:solidFill>
                <a:srgbClr val="FF0000"/>
              </a:solidFill>
              <a:latin typeface="Kokila" panose="020B0604020202020204" pitchFamily="34" charset="0"/>
              <a:cs typeface="Kokila" panose="020B0604020202020204" pitchFamily="34" charset="0"/>
            </a:endParaRPr>
          </a:p>
          <a:p>
            <a:pPr algn="just">
              <a:lnSpc>
                <a:spcPct val="80000"/>
              </a:lnSpc>
            </a:pPr>
            <a:r>
              <a:rPr lang="sa-IN" altLang="en-US" sz="3400" dirty="0">
                <a:latin typeface="Kokila" panose="020B0604020202020204" pitchFamily="34" charset="0"/>
                <a:cs typeface="Kokila" panose="020B0604020202020204" pitchFamily="34" charset="0"/>
              </a:rPr>
              <a:t>अर्थात् सीमन्त (केशों को विभक्त करने वाली रेखा) को उपर की ओर उठाना सीमन्तोन्नयन कहलाता है ।</a:t>
            </a:r>
          </a:p>
          <a:p>
            <a:pPr algn="just">
              <a:lnSpc>
                <a:spcPct val="80000"/>
              </a:lnSpc>
            </a:pPr>
            <a:endParaRPr lang="sa-IN" altLang="en-US" sz="3400" dirty="0">
              <a:latin typeface="Kokila" panose="020B0604020202020204" pitchFamily="34" charset="0"/>
              <a:cs typeface="Kokila" panose="020B0604020202020204" pitchFamily="34" charset="0"/>
            </a:endParaRPr>
          </a:p>
          <a:p>
            <a:pPr algn="just">
              <a:lnSpc>
                <a:spcPct val="120000"/>
              </a:lnSpc>
            </a:pPr>
            <a:r>
              <a:rPr lang="sa-IN" altLang="en-US" sz="3400" dirty="0">
                <a:latin typeface="Kokila" panose="020B0604020202020204" pitchFamily="34" charset="0"/>
                <a:cs typeface="Kokila" panose="020B0604020202020204" pitchFamily="34" charset="0"/>
              </a:rPr>
              <a:t>सीमन्तोन्नयन संस्कार में पति वेद मन्त्रों का पाठ करते हुए अपनी पत्नि के केशों को स्वच्छ कर, सुन्दरता से जूड़ा बाँधता है । इस विधि से गर्भस्थ शिशु के मस्तिष्क की रक्षा अपेक्षित है ।</a:t>
            </a:r>
          </a:p>
          <a:p>
            <a:pPr marL="0" indent="0" algn="just">
              <a:lnSpc>
                <a:spcPct val="80000"/>
              </a:lnSpc>
              <a:buNone/>
            </a:pPr>
            <a:endParaRPr lang="sa-IN" altLang="en-US" sz="3400" dirty="0">
              <a:latin typeface="Kokila" panose="020B0604020202020204" pitchFamily="34" charset="0"/>
              <a:cs typeface="Kokila" panose="020B0604020202020204" pitchFamily="34" charset="0"/>
            </a:endParaRPr>
          </a:p>
          <a:p>
            <a:pPr algn="just">
              <a:lnSpc>
                <a:spcPct val="110000"/>
              </a:lnSpc>
            </a:pPr>
            <a:r>
              <a:rPr lang="sa-IN" altLang="en-US" sz="3400" dirty="0">
                <a:latin typeface="Kokila" panose="020B0604020202020204" pitchFamily="34" charset="0"/>
                <a:cs typeface="Kokila" panose="020B0604020202020204" pitchFamily="34" charset="0"/>
              </a:rPr>
              <a:t>यह संस्कार स्त्री का मन प्रसन्न रखते हुए, गर्भस्थ शिशु के शारीरिक और विशेष रूप से मानसिक एवं बौद्धिक विकास हेतु किया जाता है ।</a:t>
            </a:r>
          </a:p>
          <a:p>
            <a:pPr marL="0" indent="0" algn="just">
              <a:lnSpc>
                <a:spcPct val="100000"/>
              </a:lnSpc>
              <a:spcBef>
                <a:spcPts val="0"/>
              </a:spcBef>
              <a:buNone/>
            </a:pPr>
            <a:endParaRPr lang="sa-IN" altLang="en-US" sz="3400" dirty="0">
              <a:latin typeface="Kokila" panose="020B0604020202020204" pitchFamily="34" charset="0"/>
              <a:cs typeface="Kokila" panose="020B0604020202020204" pitchFamily="34" charset="0"/>
            </a:endParaRPr>
          </a:p>
          <a:p>
            <a:pPr algn="just">
              <a:lnSpc>
                <a:spcPct val="110000"/>
              </a:lnSpc>
              <a:spcBef>
                <a:spcPts val="0"/>
              </a:spcBef>
              <a:spcAft>
                <a:spcPts val="600"/>
              </a:spcAft>
            </a:pPr>
            <a:r>
              <a:rPr lang="sa-IN" altLang="en-US" sz="3400" dirty="0">
                <a:latin typeface="Kokila" panose="020B0604020202020204" pitchFamily="34" charset="0"/>
                <a:cs typeface="Kokila" panose="020B0604020202020204" pitchFamily="34" charset="0"/>
              </a:rPr>
              <a:t>इस संस्कार में पर्याप्त घी मिली हुई यज्ञावशिष्ट खिचड़ी गर्भवती स्त्री को खिलाने का विधान है। घी युक्त खिचड़ी गर्भवती स्त्री और गर्भस्थ शिशु दोनों के लिए बलवर्धक, पौष्टिक और सुपाच्य होता है, जिससे दोनों स्वस्थ रहते है ।</a:t>
            </a:r>
          </a:p>
          <a:p>
            <a:pPr marL="0" indent="0" algn="just">
              <a:lnSpc>
                <a:spcPct val="80000"/>
              </a:lnSpc>
              <a:spcBef>
                <a:spcPts val="0"/>
              </a:spcBef>
              <a:spcAft>
                <a:spcPts val="600"/>
              </a:spcAft>
              <a:buNone/>
            </a:pPr>
            <a:r>
              <a:rPr lang="sa-IN" altLang="en-US" sz="3300" dirty="0">
                <a:latin typeface="Kokila" panose="020B0604020202020204" pitchFamily="34" charset="0"/>
                <a:cs typeface="Kokila" panose="020B0604020202020204" pitchFamily="34" charset="0"/>
              </a:rPr>
              <a:t>	</a:t>
            </a:r>
            <a:r>
              <a:rPr lang="sa-IN" altLang="en-US" sz="2400" dirty="0">
                <a:latin typeface="Kokila" panose="020B0604020202020204" pitchFamily="34" charset="0"/>
                <a:cs typeface="Kokila" panose="020B0604020202020204" pitchFamily="34" charset="0"/>
              </a:rPr>
              <a:t> </a:t>
            </a:r>
          </a:p>
          <a:p>
            <a:pPr algn="just">
              <a:lnSpc>
                <a:spcPct val="80000"/>
              </a:lnSpc>
            </a:pPr>
            <a:endParaRPr lang="sa-IN" altLang="en-US" sz="2400" dirty="0">
              <a:latin typeface="Kokila" panose="020B0604020202020204" pitchFamily="34" charset="0"/>
              <a:cs typeface="Kokila" panose="020B0604020202020204" pitchFamily="34" charset="0"/>
            </a:endParaRPr>
          </a:p>
          <a:p>
            <a:pPr marL="0" indent="0" algn="just">
              <a:lnSpc>
                <a:spcPct val="80000"/>
              </a:lnSpc>
              <a:buNone/>
            </a:pPr>
            <a:r>
              <a:rPr lang="sa-IN" altLang="en-US" sz="2400" dirty="0">
                <a:latin typeface="Kokila" panose="020B0604020202020204" pitchFamily="34" charset="0"/>
                <a:cs typeface="Kokila" panose="020B0604020202020204" pitchFamily="34" charset="0"/>
              </a:rPr>
              <a:t>	</a:t>
            </a:r>
          </a:p>
          <a:p>
            <a:pPr eaLnBrk="1" hangingPunct="1">
              <a:lnSpc>
                <a:spcPct val="100000"/>
              </a:lnSpc>
              <a:buFont typeface="Wingdings" panose="05000000000000000000" pitchFamily="2" charset="2"/>
              <a:buNone/>
            </a:pPr>
            <a:endParaRPr lang="sa-IN" altLang="en-US" sz="2400" dirty="0">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sa-IN" altLang="en-US" sz="2400" dirty="0">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hi-IN" altLang="en-US" sz="1800" dirty="0">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B7900A1F-B6BD-4565-9715-78FE122B6C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489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1ACC0A7-A8D0-4294-BE77-AF3344DCC55A}"/>
              </a:ext>
            </a:extLst>
          </p:cNvPr>
          <p:cNvSpPr>
            <a:spLocks noGrp="1" noChangeArrowheads="1"/>
          </p:cNvSpPr>
          <p:nvPr>
            <p:ph idx="1"/>
          </p:nvPr>
        </p:nvSpPr>
        <p:spPr>
          <a:xfrm>
            <a:off x="1242133" y="958534"/>
            <a:ext cx="8878411" cy="4940932"/>
          </a:xfrm>
        </p:spPr>
        <p:txBody>
          <a:bodyPr>
            <a:normAutofit/>
          </a:bodyPr>
          <a:lstStyle/>
          <a:p>
            <a:pPr eaLnBrk="1" hangingPunct="1">
              <a:lnSpc>
                <a:spcPct val="100000"/>
              </a:lnSpc>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सीमन्तोन्नयन संस्कार</a:t>
            </a:r>
            <a:r>
              <a:rPr lang="en-US"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हेतु कालावधि –</a:t>
            </a:r>
          </a:p>
          <a:p>
            <a:pPr eaLnBrk="1" hangingPunct="1">
              <a:lnSpc>
                <a:spcPct val="100000"/>
              </a:lnSpc>
              <a:buFont typeface="Wingdings" panose="05000000000000000000" pitchFamily="2" charset="2"/>
              <a:buNone/>
            </a:pPr>
            <a:endParaRPr lang="en-US" altLang="en-US" sz="8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lnSpc>
                <a:spcPct val="100000"/>
              </a:lnSpc>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सीमन्तोऽष्टमषष्ठमासि ॥</a:t>
            </a:r>
          </a:p>
          <a:p>
            <a:pPr eaLnBrk="1" hangingPunct="1">
              <a:lnSpc>
                <a:spcPct val="100000"/>
              </a:lnSpc>
              <a:buFont typeface="Wingdings" panose="05000000000000000000" pitchFamily="2" charset="2"/>
              <a:buNone/>
            </a:pPr>
            <a:r>
              <a:rPr lang="sa-IN" altLang="en-US" sz="2400" dirty="0">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गर्भाधान से षष्ठ (6) अथवा अष्टम मास में सीमन्त संस्कार करना चाहिए । </a:t>
            </a:r>
          </a:p>
          <a:p>
            <a:pPr eaLnBrk="1" hangingPunct="1">
              <a:lnSpc>
                <a:spcPct val="100000"/>
              </a:lnSpc>
              <a:buFont typeface="Wingdings" panose="05000000000000000000" pitchFamily="2" charset="2"/>
              <a:buNone/>
            </a:pPr>
            <a:endParaRPr lang="sa-IN" altLang="en-US" sz="2400" b="1" dirty="0">
              <a:solidFill>
                <a:srgbClr val="FF0000"/>
              </a:solidFill>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सीमन्तोन्नयन संस्कार</a:t>
            </a:r>
            <a:r>
              <a:rPr lang="en-US"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हेतु शुभ मुहूर्त्त –</a:t>
            </a:r>
          </a:p>
          <a:p>
            <a:pPr marL="0" indent="0" eaLnBrk="1" hangingPunct="1">
              <a:lnSpc>
                <a:spcPct val="80000"/>
              </a:lnSpc>
              <a:buNone/>
            </a:pPr>
            <a:endParaRPr lang="sa-IN" altLang="en-US" sz="800" dirty="0">
              <a:latin typeface="Kokila" panose="020B0604020202020204" pitchFamily="34" charset="0"/>
              <a:cs typeface="Kokila" panose="020B0604020202020204" pitchFamily="34" charset="0"/>
            </a:endParaRPr>
          </a:p>
          <a:p>
            <a:pPr marL="0" indent="0" eaLnBrk="1" hangingPunct="1">
              <a:lnSpc>
                <a:spcPct val="80000"/>
              </a:lnSpc>
              <a:buNone/>
            </a:pPr>
            <a:r>
              <a:rPr lang="sa-IN" altLang="en-US" dirty="0">
                <a:latin typeface="Kokila" panose="020B0604020202020204" pitchFamily="34" charset="0"/>
                <a:cs typeface="Kokila" panose="020B0604020202020204" pitchFamily="34" charset="0"/>
              </a:rPr>
              <a:t>	पुंसवन संस्कार में निर्दिष्ट शुभ मुहूर्त्त में ही सीमन्त संस्कार करना चाहिए ।</a:t>
            </a:r>
          </a:p>
          <a:p>
            <a:pPr eaLnBrk="1" hangingPunct="1">
              <a:lnSpc>
                <a:spcPct val="80000"/>
              </a:lnSpc>
              <a:buFont typeface="Wingdings" panose="05000000000000000000" pitchFamily="2" charset="2"/>
              <a:buNone/>
            </a:pPr>
            <a:endParaRPr lang="hi-IN" altLang="en-US" sz="1800" dirty="0">
              <a:latin typeface="Kokila" panose="020B0604020202020204" pitchFamily="34" charset="0"/>
              <a:cs typeface="Kokila" panose="020B0604020202020204" pitchFamily="34" charset="0"/>
            </a:endParaRPr>
          </a:p>
        </p:txBody>
      </p:sp>
      <p:pic>
        <p:nvPicPr>
          <p:cNvPr id="7" name="Picture 6">
            <a:extLst>
              <a:ext uri="{FF2B5EF4-FFF2-40B4-BE49-F238E27FC236}">
                <a16:creationId xmlns:a16="http://schemas.microsoft.com/office/drawing/2014/main" id="{B9FE2F42-839E-4C37-919A-44C9788697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2607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EB9F-DCB8-46FA-908F-DE8ECBA2EF0B}"/>
              </a:ext>
            </a:extLst>
          </p:cNvPr>
          <p:cNvSpPr>
            <a:spLocks noGrp="1"/>
          </p:cNvSpPr>
          <p:nvPr>
            <p:ph type="title"/>
          </p:nvPr>
        </p:nvSpPr>
        <p:spPr>
          <a:xfrm>
            <a:off x="476250" y="43437"/>
            <a:ext cx="10515600" cy="1325563"/>
          </a:xfrm>
        </p:spPr>
        <p:txBody>
          <a:bodyPr/>
          <a:lstStyle/>
          <a:p>
            <a:r>
              <a:rPr lang="sa-IN" altLang="en-US" sz="4400" b="1" dirty="0">
                <a:solidFill>
                  <a:srgbClr val="C00000"/>
                </a:solidFill>
                <a:latin typeface="Kokila" panose="020B0604020202020204" pitchFamily="34" charset="0"/>
                <a:cs typeface="Kokila" panose="020B0604020202020204" pitchFamily="34" charset="0"/>
              </a:rPr>
              <a:t>विष्णु पूजा</a:t>
            </a:r>
            <a:endParaRPr lang="en-IN" b="1" dirty="0">
              <a:solidFill>
                <a:srgbClr val="C00000"/>
              </a:solidFill>
            </a:endParaRPr>
          </a:p>
        </p:txBody>
      </p:sp>
      <p:sp>
        <p:nvSpPr>
          <p:cNvPr id="3" name="Content Placeholder 2">
            <a:extLst>
              <a:ext uri="{FF2B5EF4-FFF2-40B4-BE49-F238E27FC236}">
                <a16:creationId xmlns:a16="http://schemas.microsoft.com/office/drawing/2014/main" id="{6BF5128B-4E96-4542-904D-55BF5FA595A5}"/>
              </a:ext>
            </a:extLst>
          </p:cNvPr>
          <p:cNvSpPr>
            <a:spLocks noGrp="1"/>
          </p:cNvSpPr>
          <p:nvPr>
            <p:ph idx="1"/>
          </p:nvPr>
        </p:nvSpPr>
        <p:spPr>
          <a:xfrm>
            <a:off x="848743" y="1183263"/>
            <a:ext cx="9770615" cy="5128760"/>
          </a:xfrm>
        </p:spPr>
        <p:txBody>
          <a:bodyPr>
            <a:normAutofit/>
          </a:bodyPr>
          <a:lstStyle/>
          <a:p>
            <a:pPr marL="0" indent="0" algn="ctr">
              <a:buNone/>
            </a:pPr>
            <a:r>
              <a:rPr lang="sa-IN" sz="3200" b="1" dirty="0">
                <a:solidFill>
                  <a:srgbClr val="FF0000"/>
                </a:solidFill>
                <a:latin typeface="Kokila" panose="020B0604020202020204" pitchFamily="34" charset="0"/>
                <a:cs typeface="Kokila" panose="020B0604020202020204" pitchFamily="34" charset="0"/>
              </a:rPr>
              <a:t>मास्यष्टमे च गर्भस्य कुर्याद्विष्णुबलिक्रियाम् ।</a:t>
            </a:r>
          </a:p>
          <a:p>
            <a:pPr marL="0" indent="0">
              <a:buNone/>
            </a:pPr>
            <a:r>
              <a:rPr lang="sa-IN" dirty="0">
                <a:latin typeface="Kokila" panose="020B0604020202020204" pitchFamily="34" charset="0"/>
                <a:cs typeface="Kokila" panose="020B0604020202020204" pitchFamily="34" charset="0"/>
              </a:rPr>
              <a:t>	गर्भ की रक्षा के उद्देश्य से आठवें (8) मास में विष्णु का पूजन करना चाहिए ।</a:t>
            </a:r>
            <a:r>
              <a:rPr lang="sa-IN" sz="3200" b="1" dirty="0">
                <a:solidFill>
                  <a:srgbClr val="FF0000"/>
                </a:solidFill>
                <a:latin typeface="Kokila" panose="020B0604020202020204" pitchFamily="34" charset="0"/>
                <a:cs typeface="Kokila" panose="020B0604020202020204" pitchFamily="34" charset="0"/>
              </a:rPr>
              <a:t> </a:t>
            </a:r>
          </a:p>
          <a:p>
            <a:pPr marL="0" indent="0">
              <a:buNone/>
            </a:pPr>
            <a:endParaRPr lang="sa-IN" sz="900" b="1" dirty="0">
              <a:solidFill>
                <a:srgbClr val="FF0000"/>
              </a:solidFill>
              <a:latin typeface="Kokila" panose="020B0604020202020204" pitchFamily="34" charset="0"/>
              <a:cs typeface="Kokila" panose="020B0604020202020204" pitchFamily="34" charset="0"/>
            </a:endParaRPr>
          </a:p>
          <a:p>
            <a:pPr>
              <a:buFont typeface="Wingdings" panose="05000000000000000000" pitchFamily="2" charset="2"/>
              <a:buChar char="q"/>
            </a:pPr>
            <a:r>
              <a:rPr lang="sa-IN" alt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विष्णु पूजा हेतु शुभ मुहूर्त्त –</a:t>
            </a:r>
          </a:p>
          <a:p>
            <a:pPr marL="0" indent="0">
              <a:buNone/>
            </a:pPr>
            <a:endParaRPr lang="sa-IN" sz="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 नक्षत्र –श्रवणा, रोहिणी, पुष्य</a:t>
            </a:r>
          </a:p>
          <a:p>
            <a:pPr eaLnBrk="1" hangingPunct="1">
              <a:lnSpc>
                <a:spcPct val="9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 दिन – रविवार, मंगलवार, गुरुवार</a:t>
            </a:r>
          </a:p>
          <a:p>
            <a:pPr eaLnBrk="1" hangingPunct="1">
              <a:lnSpc>
                <a:spcPct val="9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 तिथियाँ – 2,7,12</a:t>
            </a:r>
          </a:p>
          <a:p>
            <a:pPr eaLnBrk="1" hangingPunct="1">
              <a:lnSpc>
                <a:spcPct val="9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पाप ग्रह लग्न से 3,6,11 भावों में स्थित रहें और अष्टम भाव शुद्ध रहें ।</a:t>
            </a:r>
          </a:p>
          <a:p>
            <a:pPr marL="0" indent="0">
              <a:buNone/>
            </a:pPr>
            <a:endParaRPr lang="en-IN" sz="800" b="1" dirty="0">
              <a:solidFill>
                <a:srgbClr val="FF0000"/>
              </a:solidFill>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1474B7E3-13D1-4923-9CDC-02762D85CE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3345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938C1EA-65E7-4353-BEDE-F21A76FF957D}"/>
              </a:ext>
            </a:extLst>
          </p:cNvPr>
          <p:cNvSpPr>
            <a:spLocks noGrp="1" noChangeArrowheads="1"/>
          </p:cNvSpPr>
          <p:nvPr>
            <p:ph type="title"/>
          </p:nvPr>
        </p:nvSpPr>
        <p:spPr>
          <a:xfrm>
            <a:off x="838200" y="365125"/>
            <a:ext cx="10515600" cy="913259"/>
          </a:xfrm>
        </p:spPr>
        <p:txBody>
          <a:bodyPr/>
          <a:lstStyle/>
          <a:p>
            <a:pPr marL="838200" indent="-838200"/>
            <a:r>
              <a:rPr lang="sa-IN" altLang="en-US" sz="5200" b="1" dirty="0">
                <a:solidFill>
                  <a:srgbClr val="CC3300"/>
                </a:solidFill>
                <a:latin typeface="Aparajita" panose="02020603050405020304" pitchFamily="18" charset="0"/>
                <a:cs typeface="Aparajita" panose="02020603050405020304" pitchFamily="18" charset="0"/>
              </a:rPr>
              <a:t>4. जातकर्म संस्कार</a:t>
            </a:r>
            <a:endParaRPr lang="en-US" altLang="en-US" sz="5200" b="1" dirty="0">
              <a:solidFill>
                <a:srgbClr val="CC3300"/>
              </a:solidFill>
              <a:latin typeface="Aparajita" panose="02020603050405020304" pitchFamily="18" charset="0"/>
              <a:cs typeface="Aparajita" panose="02020603050405020304" pitchFamily="18" charset="0"/>
            </a:endParaRPr>
          </a:p>
        </p:txBody>
      </p:sp>
      <p:sp>
        <p:nvSpPr>
          <p:cNvPr id="21507" name="Rectangle 3">
            <a:extLst>
              <a:ext uri="{FF2B5EF4-FFF2-40B4-BE49-F238E27FC236}">
                <a16:creationId xmlns:a16="http://schemas.microsoft.com/office/drawing/2014/main" id="{01ACC0A7-A8D0-4294-BE77-AF3344DCC55A}"/>
              </a:ext>
            </a:extLst>
          </p:cNvPr>
          <p:cNvSpPr>
            <a:spLocks noGrp="1" noChangeArrowheads="1"/>
          </p:cNvSpPr>
          <p:nvPr>
            <p:ph idx="1"/>
          </p:nvPr>
        </p:nvSpPr>
        <p:spPr>
          <a:xfrm>
            <a:off x="838200" y="1371091"/>
            <a:ext cx="10613255" cy="4940932"/>
          </a:xfrm>
        </p:spPr>
        <p:txBody>
          <a:bodyPr>
            <a:normAutofit/>
          </a:bodyPr>
          <a:lstStyle/>
          <a:p>
            <a:pPr algn="ctr" eaLnBrk="1" hangingPunct="1">
              <a:lnSpc>
                <a:spcPct val="100000"/>
              </a:lnSpc>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जातस्य (उत्पन्नस्य) कर्म यः सः जातकर्म ॥</a:t>
            </a:r>
          </a:p>
          <a:p>
            <a:pPr eaLnBrk="1" hangingPunct="1">
              <a:lnSpc>
                <a:spcPct val="100000"/>
              </a:lnSpc>
              <a:buFont typeface="Wingdings" panose="05000000000000000000" pitchFamily="2" charset="2"/>
              <a:buNone/>
            </a:pPr>
            <a:r>
              <a:rPr lang="sa-IN" altLang="en-US" dirty="0">
                <a:latin typeface="Kokila" panose="020B0604020202020204" pitchFamily="34" charset="0"/>
                <a:cs typeface="Kokila" panose="020B0604020202020204" pitchFamily="34" charset="0"/>
              </a:rPr>
              <a:t>शिशु के माता के गर्भ से उत्पन्न होने पर जो कर्म किया जाता हैं, वह जातकर्म संस्कार कहलाता है । </a:t>
            </a:r>
          </a:p>
          <a:p>
            <a:pPr eaLnBrk="1" hangingPunct="1">
              <a:lnSpc>
                <a:spcPct val="100000"/>
              </a:lnSpc>
              <a:buFont typeface="Wingdings" panose="05000000000000000000" pitchFamily="2" charset="2"/>
              <a:buNone/>
            </a:pPr>
            <a:endParaRPr lang="sa-IN" altLang="en-US" dirty="0">
              <a:latin typeface="Kokila" panose="020B0604020202020204" pitchFamily="34" charset="0"/>
              <a:cs typeface="Kokila" panose="020B0604020202020204" pitchFamily="34" charset="0"/>
            </a:endParaRPr>
          </a:p>
          <a:p>
            <a:pPr>
              <a:lnSpc>
                <a:spcPct val="100000"/>
              </a:lnSpc>
            </a:pPr>
            <a:r>
              <a:rPr lang="sa-IN" altLang="en-US" dirty="0">
                <a:latin typeface="Kokila" panose="020B0604020202020204" pitchFamily="34" charset="0"/>
                <a:cs typeface="Kokila" panose="020B0604020202020204" pitchFamily="34" charset="0"/>
              </a:rPr>
              <a:t>जन्मपूर्व संस्कारों को जन्मोत्तर संस्कारों से जोड़ने वाला यह जातकर्म संस्कार है ।</a:t>
            </a:r>
          </a:p>
          <a:p>
            <a:pPr marL="0" indent="0">
              <a:lnSpc>
                <a:spcPct val="100000"/>
              </a:lnSpc>
              <a:buNone/>
            </a:pPr>
            <a:endParaRPr lang="sa-IN" altLang="en-US" dirty="0">
              <a:latin typeface="Kokila" panose="020B0604020202020204" pitchFamily="34" charset="0"/>
              <a:cs typeface="Kokila" panose="020B0604020202020204" pitchFamily="34" charset="0"/>
            </a:endParaRPr>
          </a:p>
          <a:p>
            <a:pPr>
              <a:lnSpc>
                <a:spcPct val="80000"/>
              </a:lnSpc>
            </a:pPr>
            <a:r>
              <a:rPr lang="sa-IN" altLang="en-US" dirty="0">
                <a:latin typeface="Kokila" panose="020B0604020202020204" pitchFamily="34" charset="0"/>
                <a:cs typeface="Kokila" panose="020B0604020202020204" pitchFamily="34" charset="0"/>
              </a:rPr>
              <a:t>जातकर्म संस्कार में शिशु को स्नान, घृत और मधु को मिलाकर स्वर्ण की शलाका से शिशु को चटाना तथा जिह्वा पर औउम् लिखना, नाल छेदन, मातृ स्तनपान कराया जाता है और शिशु की दीर्घ आयु की कामना करते है । </a:t>
            </a:r>
          </a:p>
          <a:p>
            <a:pPr marL="0" indent="0">
              <a:lnSpc>
                <a:spcPct val="80000"/>
              </a:lnSpc>
              <a:buNone/>
            </a:pPr>
            <a:endParaRPr lang="sa-IN" altLang="en-US" dirty="0">
              <a:latin typeface="Kokila" panose="020B0604020202020204" pitchFamily="34" charset="0"/>
              <a:cs typeface="Kokila" panose="020B0604020202020204" pitchFamily="34" charset="0"/>
            </a:endParaRPr>
          </a:p>
          <a:p>
            <a:pPr>
              <a:lnSpc>
                <a:spcPct val="80000"/>
              </a:lnSpc>
            </a:pPr>
            <a:r>
              <a:rPr lang="sa-IN" altLang="en-US" dirty="0">
                <a:latin typeface="Kokila" panose="020B0604020202020204" pitchFamily="34" charset="0"/>
                <a:cs typeface="Kokila" panose="020B0604020202020204" pitchFamily="34" charset="0"/>
              </a:rPr>
              <a:t>इस संस्कार से नवजात शिशु का शारीरिक, मानसिक और अध्यात्मिक विकास होता है ।</a:t>
            </a:r>
          </a:p>
          <a:p>
            <a:pPr eaLnBrk="1" hangingPunct="1">
              <a:lnSpc>
                <a:spcPct val="80000"/>
              </a:lnSpc>
              <a:buFont typeface="Wingdings" panose="05000000000000000000" pitchFamily="2" charset="2"/>
              <a:buNone/>
            </a:pPr>
            <a:endParaRPr lang="hi-IN" altLang="en-US" sz="1800" dirty="0">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F6EDF8A9-F928-49BB-BAC9-FABBA43998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7238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74DCC235-23D1-4487-947A-09A84C019A1F}"/>
              </a:ext>
            </a:extLst>
          </p:cNvPr>
          <p:cNvSpPr>
            <a:spLocks noGrp="1" noChangeArrowheads="1"/>
          </p:cNvSpPr>
          <p:nvPr>
            <p:ph type="title"/>
          </p:nvPr>
        </p:nvSpPr>
        <p:spPr>
          <a:xfrm>
            <a:off x="279646" y="237832"/>
            <a:ext cx="8229600" cy="1139825"/>
          </a:xfrm>
        </p:spPr>
        <p:txBody>
          <a:bodyPr>
            <a:normAutofit fontScale="90000"/>
          </a:bodyPr>
          <a:lstStyle/>
          <a:p>
            <a:pPr eaLnBrk="1" hangingPunct="1"/>
            <a:r>
              <a:rPr lang="sa-IN" altLang="en-US" sz="5400" b="1" u="sng" dirty="0">
                <a:solidFill>
                  <a:srgbClr val="C00000"/>
                </a:solidFill>
                <a:latin typeface="Aparajita" panose="02020603050405020304" pitchFamily="18" charset="0"/>
                <a:cs typeface="Aparajita" panose="02020603050405020304" pitchFamily="18" charset="0"/>
              </a:rPr>
              <a:t>संस्कार शब्द का अर्थ और </a:t>
            </a:r>
            <a:r>
              <a:rPr lang="hi-IN" altLang="en-US" sz="5400" b="1" u="sng" dirty="0">
                <a:solidFill>
                  <a:srgbClr val="C00000"/>
                </a:solidFill>
                <a:latin typeface="Aparajita" panose="02020603050405020304" pitchFamily="18" charset="0"/>
                <a:cs typeface="Aparajita" panose="02020603050405020304" pitchFamily="18" charset="0"/>
              </a:rPr>
              <a:t>परिभाषा</a:t>
            </a:r>
            <a:endParaRPr lang="en-US" altLang="en-US" sz="5400" b="1" u="sng" dirty="0">
              <a:solidFill>
                <a:srgbClr val="C00000"/>
              </a:solidFill>
              <a:latin typeface="Aparajita" panose="02020603050405020304" pitchFamily="18" charset="0"/>
              <a:cs typeface="Aparajita" panose="02020603050405020304" pitchFamily="18" charset="0"/>
            </a:endParaRPr>
          </a:p>
        </p:txBody>
      </p:sp>
      <p:sp>
        <p:nvSpPr>
          <p:cNvPr id="11267" name="Rectangle 3">
            <a:extLst>
              <a:ext uri="{FF2B5EF4-FFF2-40B4-BE49-F238E27FC236}">
                <a16:creationId xmlns:a16="http://schemas.microsoft.com/office/drawing/2014/main" id="{B69001D3-28D6-4A9C-B52D-C154DD122B0B}"/>
              </a:ext>
            </a:extLst>
          </p:cNvPr>
          <p:cNvSpPr>
            <a:spLocks noGrp="1" noChangeArrowheads="1"/>
          </p:cNvSpPr>
          <p:nvPr>
            <p:ph idx="1"/>
          </p:nvPr>
        </p:nvSpPr>
        <p:spPr>
          <a:xfrm>
            <a:off x="587405" y="619125"/>
            <a:ext cx="10623520" cy="6001043"/>
          </a:xfrm>
          <a:ln>
            <a:noFill/>
            <a:miter lim="800000"/>
            <a:headEnd/>
            <a:tailEnd/>
          </a:ln>
        </p:spPr>
        <p:txBody>
          <a:bodyPr>
            <a:normAutofit/>
          </a:bodyPr>
          <a:lstStyle/>
          <a:p>
            <a:pPr eaLnBrk="1" hangingPunct="1"/>
            <a:endParaRPr lang="hi-IN" altLang="en-US" sz="2200" dirty="0">
              <a:solidFill>
                <a:schemeClr val="tx2"/>
              </a:solidFill>
              <a:cs typeface="Mangal" panose="02040503050203030202" pitchFamily="18" charset="0"/>
            </a:endParaRPr>
          </a:p>
          <a:p>
            <a:pPr eaLnBrk="1" hangingPunct="1"/>
            <a:endParaRPr lang="en-US" altLang="en-US" sz="2200" dirty="0">
              <a:solidFill>
                <a:schemeClr val="tx2"/>
              </a:solidFill>
              <a:cs typeface="Mangal" panose="02040503050203030202" pitchFamily="18" charset="0"/>
            </a:endParaRPr>
          </a:p>
          <a:p>
            <a:r>
              <a:rPr lang="sa-IN" altLang="en-US" sz="2400" dirty="0">
                <a:latin typeface="Kokila" panose="020B0604020202020204" pitchFamily="34" charset="0"/>
                <a:cs typeface="Kokila" panose="020B0604020202020204" pitchFamily="34" charset="0"/>
              </a:rPr>
              <a:t>सम् (उपसर्ग) 	+    कृ (धातु) 	+    ल्युट् (प्रत्यय) 		</a:t>
            </a:r>
            <a:r>
              <a:rPr lang="en-US" altLang="en-US" sz="2400" dirty="0">
                <a:latin typeface="Kokila" panose="020B0604020202020204" pitchFamily="34" charset="0"/>
                <a:cs typeface="Kokila" panose="020B0604020202020204" pitchFamily="34" charset="0"/>
              </a:rPr>
              <a:t>=</a:t>
            </a:r>
            <a:r>
              <a:rPr lang="sa-IN" altLang="en-US" sz="2400" dirty="0">
                <a:latin typeface="Kokila" panose="020B0604020202020204" pitchFamily="34" charset="0"/>
                <a:cs typeface="Kokila" panose="020B0604020202020204" pitchFamily="34" charset="0"/>
              </a:rPr>
              <a:t>	संस्कार</a:t>
            </a:r>
            <a:r>
              <a:rPr lang="en-US" altLang="en-US" sz="2400" dirty="0">
                <a:latin typeface="Kokila" panose="020B0604020202020204" pitchFamily="34" charset="0"/>
                <a:cs typeface="Kokila" panose="020B0604020202020204" pitchFamily="34" charset="0"/>
              </a:rPr>
              <a:t> 	</a:t>
            </a:r>
            <a:endParaRPr lang="sa-IN" altLang="en-US" sz="2400" dirty="0">
              <a:latin typeface="Kokila" panose="020B0604020202020204" pitchFamily="34" charset="0"/>
              <a:cs typeface="Kokila" panose="020B0604020202020204" pitchFamily="34" charset="0"/>
            </a:endParaRPr>
          </a:p>
          <a:p>
            <a:pPr eaLnBrk="1" hangingPunct="1"/>
            <a:endParaRPr lang="hi-IN" altLang="en-US" sz="2200" dirty="0">
              <a:solidFill>
                <a:schemeClr val="tx2"/>
              </a:solidFill>
              <a:cs typeface="Mangal" panose="02040503050203030202" pitchFamily="18" charset="0"/>
            </a:endParaRPr>
          </a:p>
          <a:p>
            <a:pPr marL="0" indent="0" algn="ctr">
              <a:buNone/>
            </a:pPr>
            <a:r>
              <a:rPr lang="sa-IN"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sa-IN"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संस्कारो नाम स भवति यस्मिञ्जाते पदार्थो भवति योग्यः कस्यचिदर्थस्य ॥</a:t>
            </a:r>
            <a:r>
              <a:rPr lang="en-US"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en-US" dirty="0">
                <a:solidFill>
                  <a:schemeClr val="accent1">
                    <a:lumMod val="50000"/>
                  </a:schemeClr>
                </a:solidFill>
                <a:latin typeface="Kokila" panose="020B0604020202020204" pitchFamily="34" charset="0"/>
                <a:cs typeface="Kokila" panose="020B0604020202020204" pitchFamily="34" charset="0"/>
              </a:rPr>
              <a:t> </a:t>
            </a:r>
            <a:endParaRPr lang="hi-IN" altLang="en-US" dirty="0">
              <a:solidFill>
                <a:schemeClr val="tx2"/>
              </a:solidFill>
              <a:latin typeface="Kokila" panose="020B0604020202020204" pitchFamily="34" charset="0"/>
              <a:cs typeface="Kokila" panose="020B0604020202020204" pitchFamily="34" charset="0"/>
            </a:endParaRPr>
          </a:p>
          <a:p>
            <a:pPr marL="0" indent="0" algn="r" eaLnBrk="1" hangingPunct="1">
              <a:buNone/>
            </a:pPr>
            <a:r>
              <a:rPr lang="sa-IN" altLang="en-US" dirty="0">
                <a:solidFill>
                  <a:schemeClr val="tx2"/>
                </a:solidFill>
                <a:latin typeface="Kokila" panose="020B0604020202020204" pitchFamily="34" charset="0"/>
                <a:cs typeface="Kokila" panose="020B0604020202020204" pitchFamily="34" charset="0"/>
              </a:rPr>
              <a:t>...मीमांसाशाबरभाष्य-3/1/3</a:t>
            </a:r>
            <a:endParaRPr lang="hi-IN" altLang="en-US" dirty="0">
              <a:solidFill>
                <a:schemeClr val="tx2"/>
              </a:solidFill>
              <a:latin typeface="Kokila" panose="020B0604020202020204" pitchFamily="34" charset="0"/>
              <a:cs typeface="Kokila" panose="020B0604020202020204" pitchFamily="34" charset="0"/>
            </a:endParaRPr>
          </a:p>
          <a:p>
            <a:pPr marL="0" indent="0">
              <a:buNone/>
            </a:pPr>
            <a:r>
              <a:rPr lang="sa-IN" altLang="en-US" dirty="0">
                <a:latin typeface="Kokila" panose="020B0604020202020204" pitchFamily="34" charset="0"/>
                <a:cs typeface="Kokila" panose="020B0604020202020204" pitchFamily="34" charset="0"/>
              </a:rPr>
              <a:t>अर्थात्- संस्कार ऐसी विधि होती है, जिसके सम्पादन से किसी भी पदार्थ अथवा मनुष्य में किसी विशिष्ट कार्य को करने की योग्यता आती है । जिससे वह सुसंस्कृत होता है और उसके स्वरूप में परिवर्तन आता है। संस्कारों के अनुष्ठान से न केवल उस पदार्थ अथवा मनुष्य का सौंदर्य बढ़ता है, अपितु उसका महत्व और उपयोगिता भी बढ़ती है ।</a:t>
            </a:r>
          </a:p>
          <a:p>
            <a:pPr marL="0" indent="0" eaLnBrk="1" hangingPunct="1">
              <a:buNone/>
            </a:pPr>
            <a:endParaRPr lang="sa-IN" altLang="en-US" dirty="0">
              <a:latin typeface="Kokila" panose="020B0604020202020204" pitchFamily="34" charset="0"/>
              <a:cs typeface="Kokila" panose="020B0604020202020204" pitchFamily="34" charset="0"/>
            </a:endParaRPr>
          </a:p>
          <a:p>
            <a:pPr marL="0" indent="0" eaLnBrk="1" hangingPunct="1">
              <a:buNone/>
            </a:pPr>
            <a:r>
              <a:rPr lang="sa-IN" altLang="en-US" dirty="0">
                <a:latin typeface="Kokila" panose="020B0604020202020204" pitchFamily="34" charset="0"/>
                <a:cs typeface="Kokila" panose="020B0604020202020204" pitchFamily="34" charset="0"/>
              </a:rPr>
              <a:t>  यथा-   		</a:t>
            </a:r>
          </a:p>
          <a:p>
            <a:pPr marL="0" indent="0" eaLnBrk="1" hangingPunct="1">
              <a:buNone/>
            </a:pPr>
            <a:r>
              <a:rPr lang="sa-IN" altLang="en-US" dirty="0">
                <a:latin typeface="Kokila" panose="020B0604020202020204" pitchFamily="34" charset="0"/>
                <a:cs typeface="Kokila" panose="020B0604020202020204" pitchFamily="34" charset="0"/>
              </a:rPr>
              <a:t>		</a:t>
            </a:r>
            <a:r>
              <a:rPr lang="sa-IN" altLang="en-US" dirty="0">
                <a:highlight>
                  <a:srgbClr val="000000"/>
                </a:highlight>
                <a:latin typeface="Kokila" panose="020B0604020202020204" pitchFamily="34" charset="0"/>
                <a:cs typeface="Kokila" panose="020B0604020202020204" pitchFamily="34" charset="0"/>
              </a:rPr>
              <a:t> </a:t>
            </a:r>
            <a:r>
              <a:rPr lang="sa-IN" altLang="en-US" b="1" dirty="0">
                <a:solidFill>
                  <a:srgbClr val="FFC000"/>
                </a:solidFill>
                <a:highlight>
                  <a:srgbClr val="000000"/>
                </a:highlight>
                <a:latin typeface="Kokila" panose="020B0604020202020204" pitchFamily="34" charset="0"/>
                <a:cs typeface="Kokila" panose="020B0604020202020204" pitchFamily="34" charset="0"/>
              </a:rPr>
              <a:t>लकड़ी</a:t>
            </a:r>
            <a:r>
              <a:rPr lang="sa-IN" altLang="en-US" b="1" dirty="0">
                <a:solidFill>
                  <a:schemeClr val="accent2">
                    <a:lumMod val="75000"/>
                  </a:schemeClr>
                </a:solidFill>
                <a:highlight>
                  <a:srgbClr val="000000"/>
                </a:highlight>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				  </a:t>
            </a:r>
            <a:r>
              <a:rPr lang="sa-IN" altLang="en-US" dirty="0">
                <a:highlight>
                  <a:srgbClr val="000000"/>
                </a:highlight>
                <a:latin typeface="Kokila" panose="020B0604020202020204" pitchFamily="34" charset="0"/>
                <a:cs typeface="Kokila" panose="020B0604020202020204" pitchFamily="34" charset="0"/>
              </a:rPr>
              <a:t> </a:t>
            </a:r>
            <a:r>
              <a:rPr lang="sa-IN" altLang="en-US" b="1" dirty="0">
                <a:solidFill>
                  <a:srgbClr val="FFC000"/>
                </a:solidFill>
                <a:highlight>
                  <a:srgbClr val="000000"/>
                </a:highlight>
                <a:latin typeface="Kokila" panose="020B0604020202020204" pitchFamily="34" charset="0"/>
                <a:cs typeface="Kokila" panose="020B0604020202020204" pitchFamily="34" charset="0"/>
              </a:rPr>
              <a:t>कुर्सी, टेबल, अलमारी, पलंग आदि</a:t>
            </a:r>
          </a:p>
          <a:p>
            <a:pPr eaLnBrk="1" hangingPunct="1">
              <a:buFont typeface="Wingdings" panose="05000000000000000000" pitchFamily="2" charset="2"/>
              <a:buChar char="§"/>
            </a:pPr>
            <a:endParaRPr lang="sa-IN" altLang="en-US" dirty="0">
              <a:latin typeface="Kokila" panose="020B0604020202020204" pitchFamily="34" charset="0"/>
              <a:cs typeface="Kokila" panose="020B0604020202020204" pitchFamily="34" charset="0"/>
            </a:endParaRPr>
          </a:p>
          <a:p>
            <a:pPr eaLnBrk="1" hangingPunct="1">
              <a:buFont typeface="Wingdings" panose="05000000000000000000" pitchFamily="2" charset="2"/>
              <a:buChar char="§"/>
            </a:pPr>
            <a:endParaRPr lang="en-US" altLang="en-US" sz="2200" dirty="0">
              <a:latin typeface="Kokila" panose="020B0604020202020204" pitchFamily="34" charset="0"/>
              <a:cs typeface="Kokila" panose="020B0604020202020204" pitchFamily="34" charset="0"/>
            </a:endParaRPr>
          </a:p>
          <a:p>
            <a:pPr eaLnBrk="1" hangingPunct="1">
              <a:buFont typeface="Wingdings" panose="05000000000000000000" pitchFamily="2" charset="2"/>
              <a:buNone/>
            </a:pPr>
            <a:endParaRPr lang="en-US" altLang="en-US" dirty="0">
              <a:solidFill>
                <a:srgbClr val="FF0000"/>
              </a:solidFill>
              <a:cs typeface="Mangal" panose="02040503050203030202" pitchFamily="18" charset="0"/>
            </a:endParaRPr>
          </a:p>
        </p:txBody>
      </p:sp>
      <p:pic>
        <p:nvPicPr>
          <p:cNvPr id="2" name="Picture 1">
            <a:extLst>
              <a:ext uri="{FF2B5EF4-FFF2-40B4-BE49-F238E27FC236}">
                <a16:creationId xmlns:a16="http://schemas.microsoft.com/office/drawing/2014/main" id="{FFBFC07C-4750-4E07-B4EE-744F29CB2B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16804"/>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Curved Right 4">
            <a:extLst>
              <a:ext uri="{FF2B5EF4-FFF2-40B4-BE49-F238E27FC236}">
                <a16:creationId xmlns:a16="http://schemas.microsoft.com/office/drawing/2014/main" id="{04EA085B-9828-4E51-9ADA-82D1C52ED9A5}"/>
              </a:ext>
            </a:extLst>
          </p:cNvPr>
          <p:cNvSpPr/>
          <p:nvPr/>
        </p:nvSpPr>
        <p:spPr>
          <a:xfrm rot="16200000" flipH="1">
            <a:off x="5007401" y="2906916"/>
            <a:ext cx="707995" cy="4707525"/>
          </a:xfrm>
          <a:prstGeom prst="curved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solidFill>
                <a:schemeClr val="accent3">
                  <a:lumMod val="60000"/>
                  <a:lumOff val="40000"/>
                </a:schemeClr>
              </a:solidFill>
            </a:endParaRPr>
          </a:p>
        </p:txBody>
      </p:sp>
      <p:sp>
        <p:nvSpPr>
          <p:cNvPr id="3" name="TextBox 2">
            <a:extLst>
              <a:ext uri="{FF2B5EF4-FFF2-40B4-BE49-F238E27FC236}">
                <a16:creationId xmlns:a16="http://schemas.microsoft.com/office/drawing/2014/main" id="{7A13A477-45B7-4029-B0A2-3E275EAE0832}"/>
              </a:ext>
            </a:extLst>
          </p:cNvPr>
          <p:cNvSpPr txBox="1"/>
          <p:nvPr/>
        </p:nvSpPr>
        <p:spPr>
          <a:xfrm>
            <a:off x="4821402" y="4906680"/>
            <a:ext cx="836225" cy="523220"/>
          </a:xfrm>
          <a:prstGeom prst="rect">
            <a:avLst/>
          </a:prstGeom>
          <a:noFill/>
        </p:spPr>
        <p:txBody>
          <a:bodyPr wrap="square" rtlCol="0">
            <a:spAutoFit/>
          </a:bodyPr>
          <a:lstStyle/>
          <a:p>
            <a:r>
              <a:rPr lang="sa-IN" altLang="en-US" sz="2800" dirty="0">
                <a:latin typeface="Kokila" panose="020B0604020202020204" pitchFamily="34" charset="0"/>
                <a:cs typeface="Kokila" panose="020B0604020202020204" pitchFamily="34" charset="0"/>
              </a:rPr>
              <a:t>संस्कार</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1ACC0A7-A8D0-4294-BE77-AF3344DCC55A}"/>
              </a:ext>
            </a:extLst>
          </p:cNvPr>
          <p:cNvSpPr>
            <a:spLocks noGrp="1" noChangeArrowheads="1"/>
          </p:cNvSpPr>
          <p:nvPr>
            <p:ph idx="1"/>
          </p:nvPr>
        </p:nvSpPr>
        <p:spPr>
          <a:xfrm>
            <a:off x="678402" y="798286"/>
            <a:ext cx="10613255" cy="5592354"/>
          </a:xfrm>
        </p:spPr>
        <p:txBody>
          <a:bodyPr>
            <a:normAutofit/>
          </a:bodyPr>
          <a:lstStyle/>
          <a:p>
            <a:pPr eaLnBrk="1" hangingPunct="1">
              <a:lnSpc>
                <a:spcPct val="100000"/>
              </a:lnSpc>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जातकर्म संस्कार की कालावधि एवं मुहूर्त्त –</a:t>
            </a:r>
          </a:p>
          <a:p>
            <a:pPr eaLnBrk="1" hangingPunct="1">
              <a:lnSpc>
                <a:spcPct val="100000"/>
              </a:lnSpc>
              <a:buFont typeface="Wingdings" panose="05000000000000000000" pitchFamily="2" charset="2"/>
              <a:buNone/>
            </a:pPr>
            <a:endParaRPr lang="sa-IN" altLang="en-US" sz="1200" dirty="0">
              <a:solidFill>
                <a:srgbClr val="0070C0"/>
              </a:solidFill>
              <a:latin typeface="Kokila" panose="020B0604020202020204" pitchFamily="34" charset="0"/>
              <a:cs typeface="Kokila" panose="020B0604020202020204" pitchFamily="34" charset="0"/>
            </a:endParaRPr>
          </a:p>
          <a:p>
            <a:pPr algn="ctr" eaLnBrk="1" hangingPunct="1">
              <a:lnSpc>
                <a:spcPct val="100000"/>
              </a:lnSpc>
              <a:spcBef>
                <a:spcPts val="0"/>
              </a:spcBef>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जातकर्म शिशौ जाते पिता तत्कालमाचरेत् ॥</a:t>
            </a:r>
          </a:p>
          <a:p>
            <a:pPr algn="ctr" eaLnBrk="1" hangingPunct="1">
              <a:lnSpc>
                <a:spcPct val="100000"/>
              </a:lnSpc>
              <a:spcBef>
                <a:spcPts val="0"/>
              </a:spcBef>
              <a:buFont typeface="Wingdings" panose="05000000000000000000" pitchFamily="2" charset="2"/>
              <a:buNone/>
            </a:pPr>
            <a:endParaRPr lang="sa-IN" altLang="en-US" sz="1100" b="1" dirty="0">
              <a:solidFill>
                <a:srgbClr val="FF0000"/>
              </a:solidFill>
              <a:latin typeface="Kokila" panose="020B0604020202020204" pitchFamily="34" charset="0"/>
              <a:cs typeface="Kokila" panose="020B0604020202020204" pitchFamily="34" charset="0"/>
            </a:endParaRPr>
          </a:p>
          <a:p>
            <a:pPr eaLnBrk="1" hangingPunct="1">
              <a:lnSpc>
                <a:spcPct val="100000"/>
              </a:lnSpc>
              <a:spcBef>
                <a:spcPts val="0"/>
              </a:spcBef>
              <a:buFont typeface="Wingdings" panose="05000000000000000000" pitchFamily="2" charset="2"/>
              <a:buNone/>
            </a:pPr>
            <a:r>
              <a:rPr lang="sa-IN" altLang="en-US" dirty="0">
                <a:latin typeface="Kokila" panose="020B0604020202020204" pitchFamily="34" charset="0"/>
                <a:cs typeface="Kokila" panose="020B0604020202020204" pitchFamily="34" charset="0"/>
              </a:rPr>
              <a:t>जिस समय शिशु का जन्म हो उस समय पिता को जातकर्म संस्कार करना चाहिए ।</a:t>
            </a:r>
          </a:p>
          <a:p>
            <a:pPr marL="0" indent="0">
              <a:lnSpc>
                <a:spcPct val="100000"/>
              </a:lnSpc>
              <a:spcBef>
                <a:spcPts val="0"/>
              </a:spcBef>
              <a:buNone/>
            </a:pPr>
            <a:endParaRPr lang="sa-IN" altLang="en-US" sz="2400" dirty="0">
              <a:latin typeface="Kokila" panose="020B0604020202020204" pitchFamily="34" charset="0"/>
              <a:cs typeface="Kokila" panose="020B0604020202020204" pitchFamily="34" charset="0"/>
            </a:endParaRPr>
          </a:p>
          <a:p>
            <a:pPr marL="0" indent="0">
              <a:lnSpc>
                <a:spcPct val="100000"/>
              </a:lnSpc>
              <a:spcBef>
                <a:spcPts val="0"/>
              </a:spcBef>
              <a:buNone/>
            </a:pPr>
            <a:r>
              <a:rPr lang="sa-IN" altLang="en-US" b="1" dirty="0">
                <a:solidFill>
                  <a:srgbClr val="0070C0"/>
                </a:solidFill>
                <a:latin typeface="Kokila" panose="020B0604020202020204" pitchFamily="34" charset="0"/>
                <a:cs typeface="Kokila" panose="020B0604020202020204" pitchFamily="34" charset="0"/>
              </a:rPr>
              <a:t> </a:t>
            </a:r>
            <a:r>
              <a:rPr lang="sa-IN" altLang="en-US" sz="3200" b="1" dirty="0">
                <a:solidFill>
                  <a:srgbClr val="0070C0"/>
                </a:solidFill>
                <a:latin typeface="Kokila" panose="020B0604020202020204" pitchFamily="34" charset="0"/>
                <a:cs typeface="Kokila" panose="020B0604020202020204" pitchFamily="34" charset="0"/>
              </a:rPr>
              <a:t>व्यवधान वश तत्काल संस्कार न करने पर निम्न समय में काल-शुद्धि देखकर करना चाहिए –</a:t>
            </a:r>
          </a:p>
          <a:p>
            <a:pPr marL="0" indent="0">
              <a:lnSpc>
                <a:spcPct val="100000"/>
              </a:lnSpc>
              <a:spcBef>
                <a:spcPts val="0"/>
              </a:spcBef>
              <a:buNone/>
            </a:pPr>
            <a:endParaRPr lang="sa-IN" altLang="en-US" b="1" dirty="0">
              <a:solidFill>
                <a:srgbClr val="0070C0"/>
              </a:solidFill>
              <a:latin typeface="Kokila" panose="020B0604020202020204" pitchFamily="34" charset="0"/>
              <a:cs typeface="Kokila" panose="020B0604020202020204" pitchFamily="34" charset="0"/>
            </a:endParaRPr>
          </a:p>
          <a:p>
            <a:pPr>
              <a:lnSpc>
                <a:spcPct val="100000"/>
              </a:lnSpc>
              <a:spcBef>
                <a:spcPts val="0"/>
              </a:spcBef>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जन्म से ग्यारहवें (11) या बारहवें (12) दिन करना चाहिए ।</a:t>
            </a:r>
          </a:p>
          <a:p>
            <a:pPr>
              <a:lnSpc>
                <a:spcPct val="100000"/>
              </a:lnSpc>
              <a:spcBef>
                <a:spcPts val="0"/>
              </a:spcBef>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नक्षत्र - अश्विनी, रोहिणी, मृगशिरा, पुनर्वसु, पुष्य, तीनों उत्तरा, हस्त, चित्रा, स्वाती, अनुराधा, श्रवण, धनिष्ठा, शतभिषा, रेवती ।</a:t>
            </a:r>
          </a:p>
          <a:p>
            <a:pPr>
              <a:lnSpc>
                <a:spcPct val="100000"/>
              </a:lnSpc>
              <a:spcBef>
                <a:spcPts val="0"/>
              </a:spcBef>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वार – सोमवार, बुधवार, गुरुवार, शुक्रवार ।</a:t>
            </a:r>
          </a:p>
          <a:p>
            <a:pPr>
              <a:lnSpc>
                <a:spcPct val="100000"/>
              </a:lnSpc>
              <a:spcBef>
                <a:spcPts val="0"/>
              </a:spcBef>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तिथि – 1 (कृष्णपक्ष), 2, 3, 5, 7, 10, 12, 13, पूर्णिमा ।</a:t>
            </a:r>
          </a:p>
          <a:p>
            <a:pPr eaLnBrk="1" hangingPunct="1">
              <a:lnSpc>
                <a:spcPct val="100000"/>
              </a:lnSpc>
              <a:buFont typeface="Wingdings" panose="05000000000000000000" pitchFamily="2" charset="2"/>
              <a:buNone/>
            </a:pPr>
            <a:endParaRPr lang="sa-IN" altLang="en-US" sz="2400" dirty="0">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sa-IN" altLang="en-US" sz="2400" dirty="0">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hi-IN" altLang="en-US" sz="1800" dirty="0">
              <a:latin typeface="Kokila" panose="020B0604020202020204" pitchFamily="34" charset="0"/>
              <a:cs typeface="Kokila" panose="020B0604020202020204" pitchFamily="34" charset="0"/>
            </a:endParaRPr>
          </a:p>
        </p:txBody>
      </p:sp>
      <p:pic>
        <p:nvPicPr>
          <p:cNvPr id="7" name="Picture 6">
            <a:extLst>
              <a:ext uri="{FF2B5EF4-FFF2-40B4-BE49-F238E27FC236}">
                <a16:creationId xmlns:a16="http://schemas.microsoft.com/office/drawing/2014/main" id="{9061CFF8-2F1B-428C-80DB-35AA6B6E46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9601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 calcmode="lin" valueType="num">
                                      <p:cBhvr additive="base">
                                        <p:cTn id="11"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anim calcmode="lin" valueType="num">
                                      <p:cBhvr additive="base">
                                        <p:cTn id="1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anim calcmode="lin" valueType="num">
                                      <p:cBhvr additive="base">
                                        <p:cTn id="21"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7">
                                            <p:txEl>
                                              <p:pRg st="8" end="8"/>
                                            </p:txEl>
                                          </p:spTgt>
                                        </p:tgtEl>
                                        <p:attrNameLst>
                                          <p:attrName>style.visibility</p:attrName>
                                        </p:attrNameLst>
                                      </p:cBhvr>
                                      <p:to>
                                        <p:strVal val="visible"/>
                                      </p:to>
                                    </p:set>
                                    <p:anim calcmode="lin" valueType="num">
                                      <p:cBhvr additive="base">
                                        <p:cTn id="2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507">
                                            <p:txEl>
                                              <p:pRg st="9" end="9"/>
                                            </p:txEl>
                                          </p:spTgt>
                                        </p:tgtEl>
                                        <p:attrNameLst>
                                          <p:attrName>style.visibility</p:attrName>
                                        </p:attrNameLst>
                                      </p:cBhvr>
                                      <p:to>
                                        <p:strVal val="visible"/>
                                      </p:to>
                                    </p:set>
                                    <p:anim calcmode="lin" valueType="num">
                                      <p:cBhvr additive="base">
                                        <p:cTn id="29"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507">
                                            <p:txEl>
                                              <p:pRg st="10" end="10"/>
                                            </p:txEl>
                                          </p:spTgt>
                                        </p:tgtEl>
                                        <p:attrNameLst>
                                          <p:attrName>style.visibility</p:attrName>
                                        </p:attrNameLst>
                                      </p:cBhvr>
                                      <p:to>
                                        <p:strVal val="visible"/>
                                      </p:to>
                                    </p:set>
                                    <p:anim calcmode="lin" valueType="num">
                                      <p:cBhvr additive="base">
                                        <p:cTn id="33"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507">
                                            <p:txEl>
                                              <p:pRg st="11" end="11"/>
                                            </p:txEl>
                                          </p:spTgt>
                                        </p:tgtEl>
                                        <p:attrNameLst>
                                          <p:attrName>style.visibility</p:attrName>
                                        </p:attrNameLst>
                                      </p:cBhvr>
                                      <p:to>
                                        <p:strVal val="visible"/>
                                      </p:to>
                                    </p:set>
                                    <p:anim calcmode="lin" valueType="num">
                                      <p:cBhvr additive="base">
                                        <p:cTn id="37"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2646-4C44-4476-BD2E-7027B9180A54}"/>
              </a:ext>
            </a:extLst>
          </p:cNvPr>
          <p:cNvSpPr>
            <a:spLocks noGrp="1"/>
          </p:cNvSpPr>
          <p:nvPr>
            <p:ph type="title"/>
          </p:nvPr>
        </p:nvSpPr>
        <p:spPr>
          <a:xfrm>
            <a:off x="110231" y="18255"/>
            <a:ext cx="10081334" cy="1325563"/>
          </a:xfrm>
        </p:spPr>
        <p:txBody>
          <a:bodyPr>
            <a:normAutofit/>
          </a:bodyPr>
          <a:lstStyle/>
          <a:p>
            <a:r>
              <a:rPr lang="sa-IN" altLang="en-US" sz="5400" b="1" dirty="0">
                <a:solidFill>
                  <a:srgbClr val="CC3300"/>
                </a:solidFill>
                <a:latin typeface="Aparajita" panose="02020603050405020304" pitchFamily="18" charset="0"/>
                <a:cs typeface="Aparajita" panose="02020603050405020304" pitchFamily="18" charset="0"/>
              </a:rPr>
              <a:t>    5. नामकरण संस्कार</a:t>
            </a:r>
            <a:endParaRPr lang="en-IN" sz="5400" dirty="0"/>
          </a:p>
        </p:txBody>
      </p:sp>
      <p:sp>
        <p:nvSpPr>
          <p:cNvPr id="3" name="Content Placeholder 2">
            <a:extLst>
              <a:ext uri="{FF2B5EF4-FFF2-40B4-BE49-F238E27FC236}">
                <a16:creationId xmlns:a16="http://schemas.microsoft.com/office/drawing/2014/main" id="{A59B408B-90DB-41A3-B923-C0911EDD7AB0}"/>
              </a:ext>
            </a:extLst>
          </p:cNvPr>
          <p:cNvSpPr>
            <a:spLocks noGrp="1"/>
          </p:cNvSpPr>
          <p:nvPr>
            <p:ph idx="1"/>
          </p:nvPr>
        </p:nvSpPr>
        <p:spPr>
          <a:xfrm>
            <a:off x="1129591" y="1046990"/>
            <a:ext cx="9594634" cy="5540241"/>
          </a:xfrm>
        </p:spPr>
        <p:txBody>
          <a:bodyPr/>
          <a:lstStyle/>
          <a:p>
            <a:pPr marL="0" indent="0" algn="ctr">
              <a:lnSpc>
                <a:spcPct val="100000"/>
              </a:lnSpc>
              <a:spcBef>
                <a:spcPts val="600"/>
              </a:spcBef>
              <a:buNone/>
            </a:pPr>
            <a:r>
              <a:rPr lang="sa-IN" b="1" dirty="0">
                <a:solidFill>
                  <a:srgbClr val="FF0000"/>
                </a:solidFill>
                <a:latin typeface="Kokila" panose="020B0604020202020204" pitchFamily="34" charset="0"/>
                <a:cs typeface="Kokila" panose="020B0604020202020204" pitchFamily="34" charset="0"/>
              </a:rPr>
              <a:t>नामाखिलस्य व्यवहारहेतुः, शुभावहं कर्मसु भाग्यहेतुः ।</a:t>
            </a:r>
          </a:p>
          <a:p>
            <a:pPr marL="0" indent="0" algn="ctr">
              <a:lnSpc>
                <a:spcPct val="100000"/>
              </a:lnSpc>
              <a:spcBef>
                <a:spcPts val="600"/>
              </a:spcBef>
              <a:buNone/>
            </a:pPr>
            <a:r>
              <a:rPr lang="sa-IN" b="1" dirty="0">
                <a:solidFill>
                  <a:srgbClr val="FF0000"/>
                </a:solidFill>
                <a:latin typeface="Kokila" panose="020B0604020202020204" pitchFamily="34" charset="0"/>
                <a:cs typeface="Kokila" panose="020B0604020202020204" pitchFamily="34" charset="0"/>
              </a:rPr>
              <a:t>नाम्नैव कीर्तिं लभते मनुष्यस्ततः प्रशस्तं खलु नामकर्म ॥</a:t>
            </a:r>
          </a:p>
          <a:p>
            <a:pPr marL="0" indent="0">
              <a:buNone/>
            </a:pPr>
            <a:endParaRPr lang="sa-IN" sz="1000" b="1" dirty="0">
              <a:solidFill>
                <a:srgbClr val="FF0000"/>
              </a:solidFill>
              <a:latin typeface="Kokila" panose="020B0604020202020204" pitchFamily="34" charset="0"/>
              <a:cs typeface="Kokila" panose="020B0604020202020204" pitchFamily="34" charset="0"/>
            </a:endParaRPr>
          </a:p>
          <a:p>
            <a:pPr>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नामकरण संस्कार हेतु शुभ दिन –</a:t>
            </a:r>
            <a:endPar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sa-IN" dirty="0">
                <a:latin typeface="Kokila" panose="020B0604020202020204" pitchFamily="34" charset="0"/>
                <a:cs typeface="Kokila" panose="020B0604020202020204" pitchFamily="34" charset="0"/>
              </a:rPr>
              <a:t>जन्म से ग्यारहवें (11) अथवा बारहवें (12) दिन नामकरण संस्कार करना चाहिए ।</a:t>
            </a:r>
          </a:p>
          <a:p>
            <a:pPr marL="0" indent="0" algn="ctr">
              <a:spcBef>
                <a:spcPts val="600"/>
              </a:spcBef>
              <a:buNone/>
            </a:pPr>
            <a:r>
              <a:rPr lang="sa-IN" b="1" dirty="0">
                <a:solidFill>
                  <a:srgbClr val="FF0000"/>
                </a:solidFill>
                <a:latin typeface="Kokila" panose="020B0604020202020204" pitchFamily="34" charset="0"/>
                <a:cs typeface="Kokila" panose="020B0604020202020204" pitchFamily="34" charset="0"/>
              </a:rPr>
              <a:t>एकादशेऽह्नि विप्राणां क्षत्रियाणां त्रयोदशे ।</a:t>
            </a:r>
          </a:p>
          <a:p>
            <a:pPr marL="0" indent="0" algn="ctr">
              <a:spcBef>
                <a:spcPts val="600"/>
              </a:spcBef>
              <a:buNone/>
            </a:pPr>
            <a:r>
              <a:rPr lang="sa-IN" b="1" dirty="0">
                <a:solidFill>
                  <a:srgbClr val="FF0000"/>
                </a:solidFill>
                <a:latin typeface="Kokila" panose="020B0604020202020204" pitchFamily="34" charset="0"/>
                <a:cs typeface="Kokila" panose="020B0604020202020204" pitchFamily="34" charset="0"/>
              </a:rPr>
              <a:t>वैश्यानां षोडशे नाम मासान्ते शूद्रजन्मनाम् ॥</a:t>
            </a:r>
          </a:p>
          <a:p>
            <a:pPr marL="0" indent="0">
              <a:buNone/>
            </a:pPr>
            <a:r>
              <a:rPr lang="sa-IN" dirty="0">
                <a:latin typeface="Kokila" panose="020B0604020202020204" pitchFamily="34" charset="0"/>
                <a:cs typeface="Kokila" panose="020B0604020202020204" pitchFamily="34" charset="0"/>
              </a:rPr>
              <a:t>अर्थात्</a:t>
            </a:r>
            <a:endParaRPr lang="en-IN" dirty="0">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1241883A-34EF-4F0D-9BFA-E471B64386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Diagram 4">
            <a:extLst>
              <a:ext uri="{FF2B5EF4-FFF2-40B4-BE49-F238E27FC236}">
                <a16:creationId xmlns:a16="http://schemas.microsoft.com/office/drawing/2014/main" id="{18ECB033-D114-4601-9ABF-AA90079B874E}"/>
              </a:ext>
            </a:extLst>
          </p:cNvPr>
          <p:cNvGraphicFramePr/>
          <p:nvPr>
            <p:extLst>
              <p:ext uri="{D42A27DB-BD31-4B8C-83A1-F6EECF244321}">
                <p14:modId xmlns:p14="http://schemas.microsoft.com/office/powerpoint/2010/main" val="960474685"/>
              </p:ext>
            </p:extLst>
          </p:nvPr>
        </p:nvGraphicFramePr>
        <p:xfrm>
          <a:off x="1288095" y="4389681"/>
          <a:ext cx="4375858" cy="1975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a:extLst>
              <a:ext uri="{FF2B5EF4-FFF2-40B4-BE49-F238E27FC236}">
                <a16:creationId xmlns:a16="http://schemas.microsoft.com/office/drawing/2014/main" id="{88F768C8-68E9-410F-A8D6-E8B57E8C813D}"/>
              </a:ext>
            </a:extLst>
          </p:cNvPr>
          <p:cNvCxnSpPr/>
          <p:nvPr/>
        </p:nvCxnSpPr>
        <p:spPr>
          <a:xfrm>
            <a:off x="5134341" y="4625497"/>
            <a:ext cx="96202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318C5598-D39B-4BA2-8238-7B6EFC425672}"/>
              </a:ext>
            </a:extLst>
          </p:cNvPr>
          <p:cNvCxnSpPr/>
          <p:nvPr/>
        </p:nvCxnSpPr>
        <p:spPr>
          <a:xfrm>
            <a:off x="5134341" y="5124127"/>
            <a:ext cx="96202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D0A70734-0DD6-4F7D-A889-853D19A6F454}"/>
              </a:ext>
            </a:extLst>
          </p:cNvPr>
          <p:cNvCxnSpPr/>
          <p:nvPr/>
        </p:nvCxnSpPr>
        <p:spPr>
          <a:xfrm>
            <a:off x="5135820" y="5667145"/>
            <a:ext cx="96202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7DB29E63-E7D7-4996-8363-0F356701C473}"/>
              </a:ext>
            </a:extLst>
          </p:cNvPr>
          <p:cNvCxnSpPr/>
          <p:nvPr/>
        </p:nvCxnSpPr>
        <p:spPr>
          <a:xfrm>
            <a:off x="5134341" y="6156897"/>
            <a:ext cx="96202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10" name="Diagram 9">
            <a:extLst>
              <a:ext uri="{FF2B5EF4-FFF2-40B4-BE49-F238E27FC236}">
                <a16:creationId xmlns:a16="http://schemas.microsoft.com/office/drawing/2014/main" id="{F7043DC1-B1B1-4B73-A128-E4BEB1DC1113}"/>
              </a:ext>
            </a:extLst>
          </p:cNvPr>
          <p:cNvGraphicFramePr/>
          <p:nvPr>
            <p:extLst>
              <p:ext uri="{D42A27DB-BD31-4B8C-83A1-F6EECF244321}">
                <p14:modId xmlns:p14="http://schemas.microsoft.com/office/powerpoint/2010/main" val="2006678625"/>
              </p:ext>
            </p:extLst>
          </p:nvPr>
        </p:nvGraphicFramePr>
        <p:xfrm>
          <a:off x="6254966" y="4389680"/>
          <a:ext cx="2764746" cy="19756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7680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10"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0C7F8-70A2-4C48-B94A-1DEE3B38238E}"/>
              </a:ext>
            </a:extLst>
          </p:cNvPr>
          <p:cNvSpPr>
            <a:spLocks noGrp="1"/>
          </p:cNvSpPr>
          <p:nvPr>
            <p:ph idx="1"/>
          </p:nvPr>
        </p:nvSpPr>
        <p:spPr>
          <a:xfrm>
            <a:off x="946027" y="1038688"/>
            <a:ext cx="10045823" cy="5475627"/>
          </a:xfrm>
        </p:spPr>
        <p:txBody>
          <a:bodyPr/>
          <a:lstStyle/>
          <a:p>
            <a:pPr>
              <a:buFont typeface="Wingdings" panose="05000000000000000000" pitchFamily="2" charset="2"/>
              <a:buChar char="q"/>
            </a:pPr>
            <a:r>
              <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sz="28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नामकरण संस्कार हेतु शुभ मुहूर्त्त –</a:t>
            </a:r>
          </a:p>
          <a:p>
            <a:pPr marL="0" indent="0">
              <a:buNone/>
            </a:pPr>
            <a:endParaRPr lang="sa-IN" altLang="en-US" sz="1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शुभनक्षत्र  – अश्विनी, रोहिणी, मृगशिरा, पुनर्वसु, पुष्य, तीनों उत्तरा, हस्त, चित्रा, स्वाती, अनुराधा, श्रवण, धनिष्ठा, शतभिषा, रेवती ।</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शुभवार –  रविवार, सोमवार, बुधवार, गुरुवार, शुक्रवार</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शुभ तिथियाँ – 1,2,3,5,7,10,11,12,13</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स्थिर लग्न में (वृष, सिंह, वृश्चिक, कुम्भ)</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पूर्वाह्ण तथा मध्याह्न में ।</a:t>
            </a:r>
          </a:p>
          <a:p>
            <a:pPr marL="0" indent="0" algn="ctr" eaLnBrk="1" hangingPunct="1">
              <a:lnSpc>
                <a:spcPct val="80000"/>
              </a:lnSpc>
              <a:buNone/>
            </a:pPr>
            <a:r>
              <a:rPr lang="sa-IN" altLang="en-US" b="1" dirty="0">
                <a:solidFill>
                  <a:srgbClr val="FF0000"/>
                </a:solidFill>
                <a:latin typeface="Kokila" panose="020B0604020202020204" pitchFamily="34" charset="0"/>
                <a:cs typeface="Kokila" panose="020B0604020202020204" pitchFamily="34" charset="0"/>
              </a:rPr>
              <a:t>पूर्वाह्णः श्रेष्ठः इत्युक्तो मध्याह्नो मध्यमः स्मृतः ।</a:t>
            </a:r>
          </a:p>
          <a:p>
            <a:pPr marL="0" indent="0" algn="ctr" eaLnBrk="1" hangingPunct="1">
              <a:lnSpc>
                <a:spcPct val="80000"/>
              </a:lnSpc>
              <a:buNone/>
            </a:pPr>
            <a:r>
              <a:rPr lang="sa-IN" altLang="en-US" b="1" dirty="0">
                <a:solidFill>
                  <a:srgbClr val="FF0000"/>
                </a:solidFill>
                <a:latin typeface="Kokila" panose="020B0604020202020204" pitchFamily="34" charset="0"/>
                <a:cs typeface="Kokila" panose="020B0604020202020204" pitchFamily="34" charset="0"/>
              </a:rPr>
              <a:t>अपराह्णं च रात्रिं च वर्ज्जयेन्नामकर्मणि ॥</a:t>
            </a:r>
          </a:p>
          <a:p>
            <a:pPr marL="0" indent="0">
              <a:buNone/>
            </a:pPr>
            <a:endParaRPr lang="en-IN" dirty="0"/>
          </a:p>
        </p:txBody>
      </p:sp>
      <p:pic>
        <p:nvPicPr>
          <p:cNvPr id="4" name="Picture 3">
            <a:extLst>
              <a:ext uri="{FF2B5EF4-FFF2-40B4-BE49-F238E27FC236}">
                <a16:creationId xmlns:a16="http://schemas.microsoft.com/office/drawing/2014/main" id="{ECB04AB3-AC41-4588-995F-80316DE677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2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67B21-1964-4F2A-85F2-6EDA573C8458}"/>
              </a:ext>
            </a:extLst>
          </p:cNvPr>
          <p:cNvSpPr>
            <a:spLocks noGrp="1"/>
          </p:cNvSpPr>
          <p:nvPr>
            <p:ph idx="1"/>
          </p:nvPr>
        </p:nvSpPr>
        <p:spPr>
          <a:xfrm>
            <a:off x="767178" y="700064"/>
            <a:ext cx="9459897" cy="5457872"/>
          </a:xfrm>
        </p:spPr>
        <p:txBody>
          <a:bodyPr>
            <a:normAutofit lnSpcReduction="10000"/>
          </a:bodyPr>
          <a:lstStyle/>
          <a:p>
            <a:pPr>
              <a:buFont typeface="Wingdings" panose="05000000000000000000" pitchFamily="2" charset="2"/>
              <a:buChar char="q"/>
            </a:pPr>
            <a:r>
              <a:rPr lang="sa-IN"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शिशु का नाम कैसा हो –</a:t>
            </a:r>
          </a:p>
          <a:p>
            <a:pPr marL="0" indent="0">
              <a:buNone/>
            </a:pPr>
            <a:endParaRPr lang="sa-IN" sz="1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sa-IN" dirty="0">
                <a:latin typeface="Kokila" panose="020B0604020202020204" pitchFamily="34" charset="0"/>
                <a:ea typeface="Arial Unicode MS" panose="020B0604020202020204" pitchFamily="34" charset="-128"/>
                <a:cs typeface="Kokila" panose="020B0604020202020204" pitchFamily="34" charset="0"/>
              </a:rPr>
              <a:t>शिशु का नाम उसके गुण-अवगुणों को प्रकट करने वाला, सुस्पष्ट तथा अर्थवान् होना चाहिए ।</a:t>
            </a:r>
          </a:p>
          <a:p>
            <a:r>
              <a:rPr lang="sa-IN" dirty="0">
                <a:latin typeface="Kokila" panose="020B0604020202020204" pitchFamily="34" charset="0"/>
                <a:ea typeface="Arial Unicode MS" panose="020B0604020202020204" pitchFamily="34" charset="-128"/>
                <a:cs typeface="Kokila" panose="020B0604020202020204" pitchFamily="34" charset="0"/>
              </a:rPr>
              <a:t>नाम कुलदेवता, महान् पुरुष, दैववाचक, कुलोचित, मंगलसूचक, कर्णमधुर होना चाहिए ।</a:t>
            </a:r>
          </a:p>
          <a:p>
            <a:r>
              <a:rPr lang="sa-IN" dirty="0">
                <a:latin typeface="Kokila" panose="020B0604020202020204" pitchFamily="34" charset="0"/>
                <a:ea typeface="Arial Unicode MS" panose="020B0604020202020204" pitchFamily="34" charset="-128"/>
                <a:cs typeface="Kokila" panose="020B0604020202020204" pitchFamily="34" charset="0"/>
              </a:rPr>
              <a:t>पुरुष का नाम समाक्षरात्मक (2,4...) तथा कन्या का नाम विषमाक्षरात्मक (3,5...) होना चाहिए ।</a:t>
            </a:r>
          </a:p>
          <a:p>
            <a:r>
              <a:rPr lang="sa-IN" dirty="0">
                <a:latin typeface="Kokila" panose="020B0604020202020204" pitchFamily="34" charset="0"/>
                <a:ea typeface="Arial Unicode MS" panose="020B0604020202020204" pitchFamily="34" charset="-128"/>
                <a:cs typeface="Kokila" panose="020B0604020202020204" pitchFamily="34" charset="0"/>
              </a:rPr>
              <a:t>नाम का प्रथम अक्षर घोष संज्ञक होना चाहिए । (वर्ग-3,4,5, य,र,ल,व,ह)</a:t>
            </a:r>
          </a:p>
          <a:p>
            <a:endParaRPr lang="sa-IN" dirty="0">
              <a:latin typeface="Kokila" panose="020B0604020202020204" pitchFamily="34" charset="0"/>
              <a:ea typeface="Arial Unicode MS" panose="020B0604020202020204" pitchFamily="34" charset="-128"/>
              <a:cs typeface="Kokila" panose="020B0604020202020204" pitchFamily="34" charset="0"/>
            </a:endParaRPr>
          </a:p>
          <a:p>
            <a:pPr>
              <a:buFont typeface="Wingdings" panose="05000000000000000000" pitchFamily="2" charset="2"/>
              <a:buChar char="q"/>
            </a:pPr>
            <a:r>
              <a:rPr lang="sa-IN"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शिशु के नामकरण में ध्यातव्य बात –</a:t>
            </a:r>
          </a:p>
          <a:p>
            <a:pPr marL="0" indent="0">
              <a:buNone/>
            </a:pPr>
            <a:endParaRPr lang="sa-IN" sz="1000" dirty="0">
              <a:latin typeface="Kokila" panose="020B0604020202020204" pitchFamily="34" charset="0"/>
              <a:ea typeface="Arial Unicode MS" panose="020B0604020202020204" pitchFamily="34" charset="-128"/>
              <a:cs typeface="Kokila" panose="020B0604020202020204" pitchFamily="34" charset="0"/>
            </a:endParaRPr>
          </a:p>
          <a:p>
            <a:r>
              <a:rPr lang="sa-IN" dirty="0">
                <a:latin typeface="Kokila" panose="020B0604020202020204" pitchFamily="34" charset="0"/>
                <a:ea typeface="Arial Unicode MS" panose="020B0604020202020204" pitchFamily="34" charset="-128"/>
                <a:cs typeface="Kokila" panose="020B0604020202020204" pitchFamily="34" charset="0"/>
              </a:rPr>
              <a:t>नाम तद्धितान्त नहीं होना चाहिए । (माता-पिता या गोत्र पर रखे जाने वाले नाम)</a:t>
            </a:r>
          </a:p>
          <a:p>
            <a:r>
              <a:rPr lang="sa-IN" dirty="0">
                <a:latin typeface="Kokila" panose="020B0604020202020204" pitchFamily="34" charset="0"/>
                <a:ea typeface="Arial Unicode MS" panose="020B0604020202020204" pitchFamily="34" charset="-128"/>
                <a:cs typeface="Kokila" panose="020B0604020202020204" pitchFamily="34" charset="0"/>
              </a:rPr>
              <a:t>अधिक गुरु अक्षर युक्त नाम नहीं होना चाहिए ।</a:t>
            </a:r>
          </a:p>
          <a:p>
            <a:r>
              <a:rPr lang="sa-IN" dirty="0">
                <a:latin typeface="Kokila" panose="020B0604020202020204" pitchFamily="34" charset="0"/>
                <a:ea typeface="Arial Unicode MS" panose="020B0604020202020204" pitchFamily="34" charset="-128"/>
                <a:cs typeface="Kokila" panose="020B0604020202020204" pitchFamily="34" charset="0"/>
              </a:rPr>
              <a:t>नाम से क्रूरता, युद्ध, अप्रिय, घृणा इत्यादि नकारात्मक भाव प्रकट नहीं होना चाहिए ।</a:t>
            </a:r>
          </a:p>
          <a:p>
            <a:pPr marL="0" indent="0">
              <a:buNone/>
            </a:pPr>
            <a:endParaRPr lang="sa-IN" dirty="0">
              <a:latin typeface="Kokila" panose="020B0604020202020204" pitchFamily="34" charset="0"/>
              <a:ea typeface="Arial Unicode MS" panose="020B0604020202020204" pitchFamily="34" charset="-128"/>
              <a:cs typeface="Kokila" panose="020B0604020202020204" pitchFamily="34" charset="0"/>
            </a:endParaRPr>
          </a:p>
          <a:p>
            <a:endParaRPr lang="sa-IN" sz="1000" dirty="0">
              <a:latin typeface="Kokila" panose="020B0604020202020204" pitchFamily="34" charset="0"/>
              <a:ea typeface="Arial Unicode MS" panose="020B0604020202020204" pitchFamily="34" charset="-128"/>
              <a:cs typeface="Kokila" panose="020B0604020202020204" pitchFamily="34" charset="0"/>
            </a:endParaRPr>
          </a:p>
          <a:p>
            <a:endParaRPr lang="en-IN" dirty="0"/>
          </a:p>
        </p:txBody>
      </p:sp>
      <p:pic>
        <p:nvPicPr>
          <p:cNvPr id="4" name="Picture 3">
            <a:extLst>
              <a:ext uri="{FF2B5EF4-FFF2-40B4-BE49-F238E27FC236}">
                <a16:creationId xmlns:a16="http://schemas.microsoft.com/office/drawing/2014/main" id="{CDB2D2F0-F56D-4D35-8562-7B431FB8E3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6189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657DD-DCD5-4875-814C-D72320C2D72C}"/>
              </a:ext>
            </a:extLst>
          </p:cNvPr>
          <p:cNvSpPr>
            <a:spLocks noGrp="1"/>
          </p:cNvSpPr>
          <p:nvPr>
            <p:ph idx="1"/>
          </p:nvPr>
        </p:nvSpPr>
        <p:spPr>
          <a:xfrm>
            <a:off x="838200" y="719091"/>
            <a:ext cx="9433264" cy="5457872"/>
          </a:xfrm>
        </p:spPr>
        <p:txBody>
          <a:bodyPr/>
          <a:lstStyle/>
          <a:p>
            <a:pPr>
              <a:buFont typeface="Wingdings" panose="05000000000000000000" pitchFamily="2" charset="2"/>
              <a:buChar char="q"/>
            </a:pPr>
            <a:r>
              <a:rPr lang="sa-IN"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जन्माक्षर ज्ञानचक्र –</a:t>
            </a:r>
          </a:p>
          <a:p>
            <a:pPr marL="0" indent="0">
              <a:buNone/>
            </a:pPr>
            <a:endParaRPr lang="en-IN"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a:extLst>
              <a:ext uri="{FF2B5EF4-FFF2-40B4-BE49-F238E27FC236}">
                <a16:creationId xmlns:a16="http://schemas.microsoft.com/office/drawing/2014/main" id="{2CAAF750-73CD-4792-B576-23365450EA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3BE4EC4C-9957-4143-A59E-9EA4C2945AE4}"/>
              </a:ext>
            </a:extLst>
          </p:cNvPr>
          <p:cNvPicPr>
            <a:picLocks noChangeAspect="1"/>
          </p:cNvPicPr>
          <p:nvPr/>
        </p:nvPicPr>
        <p:blipFill rotWithShape="1">
          <a:blip r:embed="rId4">
            <a:extLst>
              <a:ext uri="{28A0092B-C50C-407E-A947-70E740481C1C}">
                <a14:useLocalDpi xmlns:a14="http://schemas.microsoft.com/office/drawing/2010/main" val="0"/>
              </a:ext>
            </a:extLst>
          </a:blip>
          <a:srcRect r="1355" b="59956"/>
          <a:stretch/>
        </p:blipFill>
        <p:spPr>
          <a:xfrm>
            <a:off x="523783" y="1453770"/>
            <a:ext cx="10990555" cy="2765300"/>
          </a:xfrm>
          <a:prstGeom prst="rect">
            <a:avLst/>
          </a:prstGeom>
        </p:spPr>
      </p:pic>
      <p:sp>
        <p:nvSpPr>
          <p:cNvPr id="7" name="Arrow: Right 6">
            <a:extLst>
              <a:ext uri="{FF2B5EF4-FFF2-40B4-BE49-F238E27FC236}">
                <a16:creationId xmlns:a16="http://schemas.microsoft.com/office/drawing/2014/main" id="{D79D3854-B66E-4490-8365-C7AA4118C653}"/>
              </a:ext>
            </a:extLst>
          </p:cNvPr>
          <p:cNvSpPr/>
          <p:nvPr/>
        </p:nvSpPr>
        <p:spPr>
          <a:xfrm>
            <a:off x="203976" y="2329306"/>
            <a:ext cx="432602" cy="277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Right 7">
            <a:extLst>
              <a:ext uri="{FF2B5EF4-FFF2-40B4-BE49-F238E27FC236}">
                <a16:creationId xmlns:a16="http://schemas.microsoft.com/office/drawing/2014/main" id="{E63212F9-635E-4CF7-BCDA-9CDA04A66A41}"/>
              </a:ext>
            </a:extLst>
          </p:cNvPr>
          <p:cNvSpPr/>
          <p:nvPr/>
        </p:nvSpPr>
        <p:spPr>
          <a:xfrm>
            <a:off x="203976" y="2974617"/>
            <a:ext cx="432602" cy="277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id="{F019A572-BD3F-4D90-96B7-4E38D9D762EF}"/>
              </a:ext>
            </a:extLst>
          </p:cNvPr>
          <p:cNvSpPr/>
          <p:nvPr/>
        </p:nvSpPr>
        <p:spPr>
          <a:xfrm>
            <a:off x="244228" y="3546122"/>
            <a:ext cx="432602" cy="277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9687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7" name="Rectangle 17">
            <a:extLst>
              <a:ext uri="{FF2B5EF4-FFF2-40B4-BE49-F238E27FC236}">
                <a16:creationId xmlns:a16="http://schemas.microsoft.com/office/drawing/2014/main" id="{6C99744C-93B0-43DB-A0BF-2AC007DE01E5}"/>
              </a:ext>
            </a:extLst>
          </p:cNvPr>
          <p:cNvSpPr>
            <a:spLocks noGrp="1" noChangeArrowheads="1"/>
          </p:cNvSpPr>
          <p:nvPr>
            <p:ph type="subTitle" idx="1"/>
          </p:nvPr>
        </p:nvSpPr>
        <p:spPr>
          <a:xfrm>
            <a:off x="2767614" y="2652204"/>
            <a:ext cx="7010400" cy="2057400"/>
          </a:xfrm>
        </p:spPr>
        <p:txBody>
          <a:bodyPr/>
          <a:lstStyle/>
          <a:p>
            <a:pPr eaLnBrk="1" hangingPunct="1">
              <a:defRPr/>
            </a:pPr>
            <a:r>
              <a:rPr lang="hi-IN" sz="9600" b="1" u="wavyHeavy"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Aparajita" panose="02020603050405020304" pitchFamily="18" charset="0"/>
                <a:cs typeface="Aparajita" panose="02020603050405020304" pitchFamily="18" charset="0"/>
              </a:rPr>
              <a:t>धन्यवाद:</a:t>
            </a:r>
            <a:endParaRPr lang="en-US" sz="9600" b="1" u="wavyHeavy" dirty="0">
              <a:ln w="9525">
                <a:solidFill>
                  <a:schemeClr val="bg1"/>
                </a:solidFill>
                <a:prstDash val="solid"/>
              </a:ln>
              <a:effectLst>
                <a:glow rad="228600">
                  <a:schemeClr val="accent2">
                    <a:satMod val="175000"/>
                    <a:alpha val="40000"/>
                  </a:schemeClr>
                </a:glow>
                <a:outerShdw blurRad="12700" dist="38100" dir="2700000" algn="tl" rotWithShape="0">
                  <a:schemeClr val="bg1">
                    <a:lumMod val="50000"/>
                  </a:schemeClr>
                </a:outerShdw>
              </a:effectLst>
              <a:latin typeface="Aparajita" panose="02020603050405020304" pitchFamily="18" charset="0"/>
              <a:cs typeface="Aparajita" panose="02020603050405020304" pitchFamily="18" charset="0"/>
            </a:endParaRPr>
          </a:p>
        </p:txBody>
      </p:sp>
      <p:pic>
        <p:nvPicPr>
          <p:cNvPr id="4" name="Picture 3">
            <a:extLst>
              <a:ext uri="{FF2B5EF4-FFF2-40B4-BE49-F238E27FC236}">
                <a16:creationId xmlns:a16="http://schemas.microsoft.com/office/drawing/2014/main" id="{2CB93270-712F-4909-B460-71C23715A0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BC1AA77B-ED84-469D-8E48-A338F093E7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D4BD76B-D0D9-46CA-8B2C-82E1718F9516}"/>
              </a:ext>
            </a:extLst>
          </p:cNvPr>
          <p:cNvSpPr>
            <a:spLocks noGrp="1" noChangeArrowheads="1"/>
          </p:cNvSpPr>
          <p:nvPr>
            <p:ph type="title"/>
          </p:nvPr>
        </p:nvSpPr>
        <p:spPr>
          <a:xfrm>
            <a:off x="2032986" y="268289"/>
            <a:ext cx="8177814" cy="1139825"/>
          </a:xfrm>
        </p:spPr>
        <p:txBody>
          <a:bodyPr>
            <a:normAutofit/>
          </a:bodyPr>
          <a:lstStyle/>
          <a:p>
            <a:pPr algn="ctr" eaLnBrk="1" hangingPunct="1"/>
            <a:r>
              <a:rPr lang="sa-IN" altLang="en-US" sz="4800" b="1" dirty="0">
                <a:solidFill>
                  <a:srgbClr val="C00000"/>
                </a:solidFill>
                <a:latin typeface="Aparajita" panose="02020603050405020304" pitchFamily="18" charset="0"/>
                <a:cs typeface="Aparajita" panose="02020603050405020304" pitchFamily="18" charset="0"/>
              </a:rPr>
              <a:t>प्रचलित षोडश (16) संस्कार</a:t>
            </a:r>
            <a:endParaRPr lang="en-US" altLang="en-US" sz="4800" b="1" dirty="0">
              <a:solidFill>
                <a:srgbClr val="C00000"/>
              </a:solidFill>
              <a:latin typeface="Aparajita" panose="02020603050405020304" pitchFamily="18" charset="0"/>
              <a:cs typeface="Aparajita" panose="02020603050405020304" pitchFamily="18" charset="0"/>
            </a:endParaRPr>
          </a:p>
        </p:txBody>
      </p:sp>
      <p:sp>
        <p:nvSpPr>
          <p:cNvPr id="14341" name="Line 15">
            <a:extLst>
              <a:ext uri="{FF2B5EF4-FFF2-40B4-BE49-F238E27FC236}">
                <a16:creationId xmlns:a16="http://schemas.microsoft.com/office/drawing/2014/main" id="{6F0876EF-989F-479C-9C4D-A4180A6DDDB2}"/>
              </a:ext>
            </a:extLst>
          </p:cNvPr>
          <p:cNvSpPr>
            <a:spLocks noChangeShapeType="1"/>
          </p:cNvSpPr>
          <p:nvPr/>
        </p:nvSpPr>
        <p:spPr bwMode="auto">
          <a:xfrm>
            <a:off x="6096000" y="3200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14342" name="Line 16">
            <a:extLst>
              <a:ext uri="{FF2B5EF4-FFF2-40B4-BE49-F238E27FC236}">
                <a16:creationId xmlns:a16="http://schemas.microsoft.com/office/drawing/2014/main" id="{85EB5E1E-4A69-4737-B506-0BBA27DA3956}"/>
              </a:ext>
            </a:extLst>
          </p:cNvPr>
          <p:cNvSpPr>
            <a:spLocks noChangeShapeType="1"/>
          </p:cNvSpPr>
          <p:nvPr/>
        </p:nvSpPr>
        <p:spPr bwMode="auto">
          <a:xfrm flipV="1">
            <a:off x="1390295" y="1404611"/>
            <a:ext cx="9159875" cy="0"/>
          </a:xfrm>
          <a:prstGeom prst="line">
            <a:avLst/>
          </a:prstGeom>
          <a:ln w="28575">
            <a:headEnd/>
            <a:tailEnd/>
          </a:ln>
        </p:spPr>
        <p:style>
          <a:lnRef idx="1">
            <a:schemeClr val="accent2"/>
          </a:lnRef>
          <a:fillRef idx="0">
            <a:schemeClr val="accent2"/>
          </a:fillRef>
          <a:effectRef idx="0">
            <a:schemeClr val="accent2"/>
          </a:effectRef>
          <a:fontRef idx="minor">
            <a:schemeClr val="tx1"/>
          </a:fontRef>
        </p:style>
        <p:txBody>
          <a:bodyPr/>
          <a:lstStyle/>
          <a:p>
            <a:endParaRPr lang="en-IN" dirty="0"/>
          </a:p>
        </p:txBody>
      </p:sp>
      <p:sp>
        <p:nvSpPr>
          <p:cNvPr id="14345" name="Text Box 20">
            <a:extLst>
              <a:ext uri="{FF2B5EF4-FFF2-40B4-BE49-F238E27FC236}">
                <a16:creationId xmlns:a16="http://schemas.microsoft.com/office/drawing/2014/main" id="{613F7E76-C27C-40C3-878A-83CBEFC5D57F}"/>
              </a:ext>
            </a:extLst>
          </p:cNvPr>
          <p:cNvSpPr txBox="1">
            <a:spLocks noChangeArrowheads="1"/>
          </p:cNvSpPr>
          <p:nvPr/>
        </p:nvSpPr>
        <p:spPr bwMode="auto">
          <a:xfrm>
            <a:off x="646037" y="1928470"/>
            <a:ext cx="2090678" cy="1077218"/>
          </a:xfrm>
          <a:prstGeom prst="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sa-IN" altLang="en-US" sz="3200" b="1" dirty="0">
                <a:solidFill>
                  <a:schemeClr val="accent6">
                    <a:lumMod val="75000"/>
                  </a:schemeClr>
                </a:solidFill>
                <a:latin typeface="Kokila" panose="020B0604020202020204" pitchFamily="34" charset="0"/>
                <a:cs typeface="Kokila" panose="020B0604020202020204" pitchFamily="34" charset="0"/>
              </a:rPr>
              <a:t>प्राग्जन्मसंस्कार</a:t>
            </a:r>
            <a:r>
              <a:rPr lang="en-US" altLang="en-US" sz="3200" b="1" dirty="0">
                <a:solidFill>
                  <a:schemeClr val="accent6">
                    <a:lumMod val="75000"/>
                  </a:schemeClr>
                </a:solidFill>
                <a:latin typeface="Kokila" panose="020B0604020202020204" pitchFamily="34" charset="0"/>
                <a:cs typeface="Kokila" panose="020B0604020202020204" pitchFamily="34" charset="0"/>
              </a:rPr>
              <a:t> / </a:t>
            </a:r>
            <a:r>
              <a:rPr lang="sa-IN" altLang="en-US" sz="3200" b="1" dirty="0">
                <a:solidFill>
                  <a:schemeClr val="accent6">
                    <a:lumMod val="75000"/>
                  </a:schemeClr>
                </a:solidFill>
                <a:latin typeface="Kokila" panose="020B0604020202020204" pitchFamily="34" charset="0"/>
                <a:cs typeface="Kokila" panose="020B0604020202020204" pitchFamily="34" charset="0"/>
              </a:rPr>
              <a:t>गर्भ संस्कार</a:t>
            </a:r>
            <a:endParaRPr lang="en-US" altLang="en-US" sz="2800" b="1" dirty="0">
              <a:solidFill>
                <a:schemeClr val="accent6">
                  <a:lumMod val="75000"/>
                </a:schemeClr>
              </a:solidFill>
              <a:latin typeface="Kokila" panose="020B0604020202020204" pitchFamily="34" charset="0"/>
              <a:cs typeface="Kokila" panose="020B0604020202020204" pitchFamily="34" charset="0"/>
            </a:endParaRPr>
          </a:p>
        </p:txBody>
      </p:sp>
      <p:sp>
        <p:nvSpPr>
          <p:cNvPr id="14346" name="Text Box 21">
            <a:extLst>
              <a:ext uri="{FF2B5EF4-FFF2-40B4-BE49-F238E27FC236}">
                <a16:creationId xmlns:a16="http://schemas.microsoft.com/office/drawing/2014/main" id="{DF01F34E-3DBA-4AB1-AEFF-C7C9CD971573}"/>
              </a:ext>
            </a:extLst>
          </p:cNvPr>
          <p:cNvSpPr txBox="1">
            <a:spLocks noChangeArrowheads="1"/>
          </p:cNvSpPr>
          <p:nvPr/>
        </p:nvSpPr>
        <p:spPr bwMode="auto">
          <a:xfrm>
            <a:off x="3751838" y="1916224"/>
            <a:ext cx="1692298" cy="584775"/>
          </a:xfrm>
          <a:prstGeom prst="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sa-IN" altLang="en-US" sz="3200" b="1" dirty="0">
                <a:solidFill>
                  <a:schemeClr val="accent6">
                    <a:lumMod val="75000"/>
                  </a:schemeClr>
                </a:solidFill>
                <a:latin typeface="Kokila" panose="020B0604020202020204" pitchFamily="34" charset="0"/>
                <a:cs typeface="Kokila" panose="020B0604020202020204" pitchFamily="34" charset="0"/>
              </a:rPr>
              <a:t>शैशवसंस्कार</a:t>
            </a:r>
            <a:endParaRPr lang="en-US" altLang="en-US" sz="3200" b="1" dirty="0">
              <a:solidFill>
                <a:schemeClr val="accent6">
                  <a:lumMod val="75000"/>
                </a:schemeClr>
              </a:solidFill>
              <a:latin typeface="Kokila" panose="020B0604020202020204" pitchFamily="34" charset="0"/>
              <a:cs typeface="Kokila" panose="020B0604020202020204" pitchFamily="34" charset="0"/>
            </a:endParaRPr>
          </a:p>
        </p:txBody>
      </p:sp>
      <p:sp>
        <p:nvSpPr>
          <p:cNvPr id="14347" name="Text Box 24">
            <a:extLst>
              <a:ext uri="{FF2B5EF4-FFF2-40B4-BE49-F238E27FC236}">
                <a16:creationId xmlns:a16="http://schemas.microsoft.com/office/drawing/2014/main" id="{7085BB04-BC9E-45AD-97B8-8687C5CE2E49}"/>
              </a:ext>
            </a:extLst>
          </p:cNvPr>
          <p:cNvSpPr txBox="1">
            <a:spLocks noChangeArrowheads="1"/>
          </p:cNvSpPr>
          <p:nvPr/>
        </p:nvSpPr>
        <p:spPr bwMode="auto">
          <a:xfrm>
            <a:off x="6491855" y="1942922"/>
            <a:ext cx="2090687" cy="584775"/>
          </a:xfrm>
          <a:prstGeom prst="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sa-IN" altLang="en-US" sz="3200" b="1" dirty="0">
                <a:solidFill>
                  <a:schemeClr val="accent6">
                    <a:lumMod val="75000"/>
                  </a:schemeClr>
                </a:solidFill>
                <a:latin typeface="Kokila" panose="020B0604020202020204" pitchFamily="34" charset="0"/>
                <a:cs typeface="Kokila" panose="020B0604020202020204" pitchFamily="34" charset="0"/>
              </a:rPr>
              <a:t>शैक्षणिकसंस्कार</a:t>
            </a:r>
            <a:endParaRPr lang="en-US" altLang="en-US" sz="3200" b="1" dirty="0">
              <a:solidFill>
                <a:schemeClr val="accent6">
                  <a:lumMod val="75000"/>
                </a:schemeClr>
              </a:solidFill>
              <a:latin typeface="Kokila" panose="020B0604020202020204" pitchFamily="34" charset="0"/>
              <a:cs typeface="Kokila" panose="020B0604020202020204" pitchFamily="34" charset="0"/>
            </a:endParaRPr>
          </a:p>
        </p:txBody>
      </p:sp>
      <p:sp>
        <p:nvSpPr>
          <p:cNvPr id="14349" name="Text Box 33">
            <a:extLst>
              <a:ext uri="{FF2B5EF4-FFF2-40B4-BE49-F238E27FC236}">
                <a16:creationId xmlns:a16="http://schemas.microsoft.com/office/drawing/2014/main" id="{F120F44E-DDE3-42A2-8729-32375B8D4056}"/>
              </a:ext>
            </a:extLst>
          </p:cNvPr>
          <p:cNvSpPr txBox="1">
            <a:spLocks noChangeArrowheads="1"/>
          </p:cNvSpPr>
          <p:nvPr/>
        </p:nvSpPr>
        <p:spPr bwMode="auto">
          <a:xfrm>
            <a:off x="646037" y="3672676"/>
            <a:ext cx="2362200" cy="1708160"/>
          </a:xfrm>
          <a:prstGeom prst="rect">
            <a:avLst/>
          </a:prstGeom>
          <a:noFill/>
          <a:ln>
            <a:noFill/>
          </a:ln>
          <a:effec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285750" indent="-285750">
              <a:buFont typeface="Arial" panose="020B0604020202020204" pitchFamily="34" charset="0"/>
              <a:buChar char="•"/>
              <a:defRPr/>
            </a:pPr>
            <a:r>
              <a:rPr lang="sa-IN" altLang="en-US" sz="2800" dirty="0">
                <a:solidFill>
                  <a:schemeClr val="accent1">
                    <a:lumMod val="50000"/>
                  </a:schemeClr>
                </a:solidFill>
                <a:latin typeface="Kokila" panose="020B0604020202020204" pitchFamily="34" charset="0"/>
                <a:cs typeface="Kokila" panose="020B0604020202020204" pitchFamily="34" charset="0"/>
              </a:rPr>
              <a:t>गर्भाधानसंस्कार</a:t>
            </a:r>
          </a:p>
          <a:p>
            <a:pPr marL="285750" indent="-285750">
              <a:buFont typeface="Arial" panose="020B0604020202020204" pitchFamily="34" charset="0"/>
              <a:buChar char="•"/>
              <a:defRPr/>
            </a:pPr>
            <a:r>
              <a:rPr lang="sa-IN" altLang="en-US" sz="2800" dirty="0">
                <a:solidFill>
                  <a:schemeClr val="accent1">
                    <a:lumMod val="50000"/>
                  </a:schemeClr>
                </a:solidFill>
                <a:latin typeface="Kokila" panose="020B0604020202020204" pitchFamily="34" charset="0"/>
                <a:cs typeface="Kokila" panose="020B0604020202020204" pitchFamily="34" charset="0"/>
              </a:rPr>
              <a:t>पुंसवनसंस्कार</a:t>
            </a:r>
          </a:p>
          <a:p>
            <a:pPr marL="285750" indent="-285750">
              <a:buFont typeface="Arial" panose="020B0604020202020204" pitchFamily="34" charset="0"/>
              <a:buChar char="•"/>
              <a:defRPr/>
            </a:pPr>
            <a:r>
              <a:rPr lang="sa-IN" altLang="en-US" sz="2800" dirty="0">
                <a:solidFill>
                  <a:schemeClr val="accent1">
                    <a:lumMod val="50000"/>
                  </a:schemeClr>
                </a:solidFill>
                <a:latin typeface="Kokila" panose="020B0604020202020204" pitchFamily="34" charset="0"/>
                <a:cs typeface="Kokila" panose="020B0604020202020204" pitchFamily="34" charset="0"/>
              </a:rPr>
              <a:t>सीमन्तोन्नयनसंस्कार</a:t>
            </a:r>
            <a:endParaRPr lang="hi-IN" altLang="en-US" sz="2400" dirty="0">
              <a:solidFill>
                <a:schemeClr val="accent1">
                  <a:lumMod val="50000"/>
                </a:schemeClr>
              </a:solidFill>
              <a:latin typeface="Kokila" panose="020B0604020202020204" pitchFamily="34" charset="0"/>
              <a:cs typeface="Kokila" panose="020B0604020202020204" pitchFamily="34" charset="0"/>
            </a:endParaRPr>
          </a:p>
          <a:p>
            <a:pPr>
              <a:spcBef>
                <a:spcPct val="50000"/>
              </a:spcBef>
              <a:defRPr/>
            </a:pPr>
            <a:r>
              <a:rPr lang="sa-IN" altLang="en-US" sz="1400" dirty="0">
                <a:solidFill>
                  <a:schemeClr val="accent1">
                    <a:lumMod val="50000"/>
                  </a:schemeClr>
                </a:solidFill>
                <a:latin typeface="Kokila" panose="020B0604020202020204" pitchFamily="34" charset="0"/>
                <a:cs typeface="Kokila" panose="020B0604020202020204" pitchFamily="34" charset="0"/>
              </a:rPr>
              <a:t> </a:t>
            </a:r>
            <a:endParaRPr lang="en-US" altLang="en-US" sz="1400" dirty="0">
              <a:solidFill>
                <a:schemeClr val="accent1">
                  <a:lumMod val="50000"/>
                </a:schemeClr>
              </a:solidFill>
              <a:latin typeface="Kokila" panose="020B0604020202020204" pitchFamily="34" charset="0"/>
              <a:cs typeface="Kokila" panose="020B0604020202020204" pitchFamily="34" charset="0"/>
            </a:endParaRPr>
          </a:p>
        </p:txBody>
      </p:sp>
      <p:sp>
        <p:nvSpPr>
          <p:cNvPr id="14350" name="Text Box 34">
            <a:extLst>
              <a:ext uri="{FF2B5EF4-FFF2-40B4-BE49-F238E27FC236}">
                <a16:creationId xmlns:a16="http://schemas.microsoft.com/office/drawing/2014/main" id="{9C18B516-31F6-41B7-9A78-D6EED6CC467E}"/>
              </a:ext>
            </a:extLst>
          </p:cNvPr>
          <p:cNvSpPr txBox="1">
            <a:spLocks noChangeArrowheads="1"/>
          </p:cNvSpPr>
          <p:nvPr/>
        </p:nvSpPr>
        <p:spPr bwMode="auto">
          <a:xfrm>
            <a:off x="4724400" y="43434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US" altLang="en-US" dirty="0">
              <a:latin typeface="Kokila" panose="020B0604020202020204" pitchFamily="34" charset="0"/>
              <a:cs typeface="Kokila" panose="020B0604020202020204" pitchFamily="34" charset="0"/>
            </a:endParaRPr>
          </a:p>
        </p:txBody>
      </p:sp>
      <p:sp>
        <p:nvSpPr>
          <p:cNvPr id="14351" name="Text Box 35">
            <a:extLst>
              <a:ext uri="{FF2B5EF4-FFF2-40B4-BE49-F238E27FC236}">
                <a16:creationId xmlns:a16="http://schemas.microsoft.com/office/drawing/2014/main" id="{2205964B-678E-4AB3-9F14-3DE2C6A5F2CB}"/>
              </a:ext>
            </a:extLst>
          </p:cNvPr>
          <p:cNvSpPr txBox="1">
            <a:spLocks noChangeArrowheads="1"/>
          </p:cNvSpPr>
          <p:nvPr/>
        </p:nvSpPr>
        <p:spPr bwMode="auto">
          <a:xfrm>
            <a:off x="3041374" y="3357356"/>
            <a:ext cx="2863850" cy="2677656"/>
          </a:xfrm>
          <a:prstGeom prst="rect">
            <a:avLst/>
          </a:prstGeom>
          <a:noFill/>
          <a:ln>
            <a:noFill/>
          </a:ln>
          <a:effectLst/>
        </p:spPr>
        <p:txBody>
          <a:bodyPr>
            <a:spAutoFit/>
          </a:bodyPr>
          <a:lstStyle>
            <a:lvl1pPr marL="342900" indent="-342900">
              <a:defRPr>
                <a:solidFill>
                  <a:schemeClr val="tx1"/>
                </a:solidFill>
                <a:latin typeface="Verdana" panose="020B0604030504040204" pitchFamily="34" charset="0"/>
                <a:cs typeface="Arial" panose="020B0604020202020204" pitchFamily="34" charset="0"/>
              </a:defRPr>
            </a:lvl1pPr>
            <a:lvl2pPr>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800100" lvl="1" indent="-3429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जातकर्मसंस्कार</a:t>
            </a:r>
          </a:p>
          <a:p>
            <a:pPr marL="800100" lvl="1" indent="-3429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नामकरणसंस्कार</a:t>
            </a:r>
          </a:p>
          <a:p>
            <a:pPr marL="800100" lvl="1" indent="-3429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निष्क्रमणसंस्कार</a:t>
            </a:r>
          </a:p>
          <a:p>
            <a:pPr marL="800100" lvl="1" indent="-3429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अन्नप्राशनसंस्कार</a:t>
            </a:r>
          </a:p>
          <a:p>
            <a:pPr marL="800100" lvl="1" indent="-3429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चूडाकरणसंस्कार</a:t>
            </a:r>
          </a:p>
          <a:p>
            <a:pPr marL="800100" lvl="1" indent="-3429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कर्णवेधसंस्कार</a:t>
            </a:r>
            <a:endParaRPr lang="en-US" altLang="en-US" sz="2400" dirty="0">
              <a:solidFill>
                <a:srgbClr val="002060"/>
              </a:solidFill>
              <a:latin typeface="Kokila" panose="020B0604020202020204" pitchFamily="34" charset="0"/>
              <a:cs typeface="Kokila" panose="020B0604020202020204" pitchFamily="34" charset="0"/>
            </a:endParaRPr>
          </a:p>
        </p:txBody>
      </p:sp>
      <p:sp>
        <p:nvSpPr>
          <p:cNvPr id="14354" name="Text Box 40">
            <a:extLst>
              <a:ext uri="{FF2B5EF4-FFF2-40B4-BE49-F238E27FC236}">
                <a16:creationId xmlns:a16="http://schemas.microsoft.com/office/drawing/2014/main" id="{9629E64C-B2A6-47C4-8473-3181F37951F8}"/>
              </a:ext>
            </a:extLst>
          </p:cNvPr>
          <p:cNvSpPr txBox="1">
            <a:spLocks noChangeArrowheads="1"/>
          </p:cNvSpPr>
          <p:nvPr/>
        </p:nvSpPr>
        <p:spPr bwMode="auto">
          <a:xfrm>
            <a:off x="6286778" y="3403372"/>
            <a:ext cx="2863850" cy="2246769"/>
          </a:xfrm>
          <a:prstGeom prst="rect">
            <a:avLst/>
          </a:prstGeom>
          <a:noFill/>
          <a:ln>
            <a:noFill/>
          </a:ln>
          <a:effec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विद्यारम्भसंस्कार</a:t>
            </a:r>
          </a:p>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उपनयनसंस्कार</a:t>
            </a:r>
          </a:p>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वेदारम्भसंस्कार</a:t>
            </a:r>
          </a:p>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समावर्तनसंस्कार</a:t>
            </a:r>
          </a:p>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केशान्तसंस्कार</a:t>
            </a:r>
            <a:endParaRPr lang="en-US" altLang="en-US" sz="2800" dirty="0">
              <a:latin typeface="Kokila" panose="020B0604020202020204" pitchFamily="34" charset="0"/>
              <a:cs typeface="Kokila" panose="020B0604020202020204" pitchFamily="34" charset="0"/>
            </a:endParaRPr>
          </a:p>
        </p:txBody>
      </p:sp>
      <p:sp>
        <p:nvSpPr>
          <p:cNvPr id="2" name="Line 42">
            <a:extLst>
              <a:ext uri="{FF2B5EF4-FFF2-40B4-BE49-F238E27FC236}">
                <a16:creationId xmlns:a16="http://schemas.microsoft.com/office/drawing/2014/main" id="{307887AE-DA50-4035-B2F5-CBE313F66156}"/>
              </a:ext>
            </a:extLst>
          </p:cNvPr>
          <p:cNvSpPr>
            <a:spLocks noChangeShapeType="1"/>
          </p:cNvSpPr>
          <p:nvPr/>
        </p:nvSpPr>
        <p:spPr bwMode="auto">
          <a:xfrm>
            <a:off x="7560631" y="2646565"/>
            <a:ext cx="0" cy="38100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3" name="Line 42">
            <a:extLst>
              <a:ext uri="{FF2B5EF4-FFF2-40B4-BE49-F238E27FC236}">
                <a16:creationId xmlns:a16="http://schemas.microsoft.com/office/drawing/2014/main" id="{0499CDDE-D4B7-4244-948A-8C775EC8EA07}"/>
              </a:ext>
            </a:extLst>
          </p:cNvPr>
          <p:cNvSpPr>
            <a:spLocks noChangeShapeType="1"/>
          </p:cNvSpPr>
          <p:nvPr/>
        </p:nvSpPr>
        <p:spPr bwMode="auto">
          <a:xfrm>
            <a:off x="4598633" y="2601858"/>
            <a:ext cx="0" cy="38100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4" name="Line 42">
            <a:extLst>
              <a:ext uri="{FF2B5EF4-FFF2-40B4-BE49-F238E27FC236}">
                <a16:creationId xmlns:a16="http://schemas.microsoft.com/office/drawing/2014/main" id="{0C4ACC6C-1400-4A32-800F-0CCBB427359B}"/>
              </a:ext>
            </a:extLst>
          </p:cNvPr>
          <p:cNvSpPr>
            <a:spLocks noChangeShapeType="1"/>
          </p:cNvSpPr>
          <p:nvPr/>
        </p:nvSpPr>
        <p:spPr bwMode="auto">
          <a:xfrm>
            <a:off x="7560631" y="1423989"/>
            <a:ext cx="0" cy="38100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5" name="Line 42">
            <a:extLst>
              <a:ext uri="{FF2B5EF4-FFF2-40B4-BE49-F238E27FC236}">
                <a16:creationId xmlns:a16="http://schemas.microsoft.com/office/drawing/2014/main" id="{D18A745A-C7DF-4C22-8741-F1464672C2A5}"/>
              </a:ext>
            </a:extLst>
          </p:cNvPr>
          <p:cNvSpPr>
            <a:spLocks noChangeShapeType="1"/>
          </p:cNvSpPr>
          <p:nvPr/>
        </p:nvSpPr>
        <p:spPr bwMode="auto">
          <a:xfrm>
            <a:off x="4598633" y="1423990"/>
            <a:ext cx="0" cy="380999"/>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6" name="Line 42">
            <a:extLst>
              <a:ext uri="{FF2B5EF4-FFF2-40B4-BE49-F238E27FC236}">
                <a16:creationId xmlns:a16="http://schemas.microsoft.com/office/drawing/2014/main" id="{8ABE54C9-6D4D-4D1D-9EF3-F833EADD41FF}"/>
              </a:ext>
            </a:extLst>
          </p:cNvPr>
          <p:cNvSpPr>
            <a:spLocks noChangeShapeType="1"/>
          </p:cNvSpPr>
          <p:nvPr/>
        </p:nvSpPr>
        <p:spPr bwMode="auto">
          <a:xfrm>
            <a:off x="1579309" y="1404611"/>
            <a:ext cx="0" cy="38100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pic>
        <p:nvPicPr>
          <p:cNvPr id="20" name="Picture 19">
            <a:extLst>
              <a:ext uri="{FF2B5EF4-FFF2-40B4-BE49-F238E27FC236}">
                <a16:creationId xmlns:a16="http://schemas.microsoft.com/office/drawing/2014/main" id="{BF95D12F-E5B7-4B5C-B187-996018061C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Line 42">
            <a:extLst>
              <a:ext uri="{FF2B5EF4-FFF2-40B4-BE49-F238E27FC236}">
                <a16:creationId xmlns:a16="http://schemas.microsoft.com/office/drawing/2014/main" id="{6FBD6B74-3F6C-404D-9758-153D4249DD98}"/>
              </a:ext>
            </a:extLst>
          </p:cNvPr>
          <p:cNvSpPr>
            <a:spLocks noChangeShapeType="1"/>
          </p:cNvSpPr>
          <p:nvPr/>
        </p:nvSpPr>
        <p:spPr bwMode="auto">
          <a:xfrm>
            <a:off x="10210800" y="1404611"/>
            <a:ext cx="0" cy="38100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25" name="TextBox 24">
            <a:extLst>
              <a:ext uri="{FF2B5EF4-FFF2-40B4-BE49-F238E27FC236}">
                <a16:creationId xmlns:a16="http://schemas.microsoft.com/office/drawing/2014/main" id="{8EDB14E0-E589-4357-B5D4-DF88F5307FF5}"/>
              </a:ext>
            </a:extLst>
          </p:cNvPr>
          <p:cNvSpPr txBox="1"/>
          <p:nvPr/>
        </p:nvSpPr>
        <p:spPr>
          <a:xfrm>
            <a:off x="9308757" y="1942921"/>
            <a:ext cx="1743867" cy="584775"/>
          </a:xfrm>
          <a:prstGeom prst="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p>
            <a:r>
              <a:rPr lang="sa-IN" altLang="en-US" sz="3200" b="1" dirty="0">
                <a:solidFill>
                  <a:schemeClr val="accent6">
                    <a:lumMod val="75000"/>
                  </a:schemeClr>
                </a:solidFill>
                <a:latin typeface="Kokila" panose="020B0604020202020204" pitchFamily="34" charset="0"/>
                <a:cs typeface="Kokila" panose="020B0604020202020204" pitchFamily="34" charset="0"/>
              </a:rPr>
              <a:t>गृहस्थसंस्कार</a:t>
            </a:r>
            <a:endParaRPr lang="en-US" altLang="en-US" sz="3200" b="1" dirty="0">
              <a:solidFill>
                <a:schemeClr val="accent6">
                  <a:lumMod val="75000"/>
                </a:schemeClr>
              </a:solidFill>
              <a:latin typeface="Kokila" panose="020B0604020202020204" pitchFamily="34" charset="0"/>
              <a:cs typeface="Kokila" panose="020B0604020202020204" pitchFamily="34" charset="0"/>
            </a:endParaRPr>
          </a:p>
        </p:txBody>
      </p:sp>
      <p:sp>
        <p:nvSpPr>
          <p:cNvPr id="26" name="Line 42">
            <a:extLst>
              <a:ext uri="{FF2B5EF4-FFF2-40B4-BE49-F238E27FC236}">
                <a16:creationId xmlns:a16="http://schemas.microsoft.com/office/drawing/2014/main" id="{FADDDB71-B8F6-4E66-9400-7CBBF6281C1C}"/>
              </a:ext>
            </a:extLst>
          </p:cNvPr>
          <p:cNvSpPr>
            <a:spLocks noChangeShapeType="1"/>
          </p:cNvSpPr>
          <p:nvPr/>
        </p:nvSpPr>
        <p:spPr bwMode="auto">
          <a:xfrm>
            <a:off x="10203402" y="2646565"/>
            <a:ext cx="0" cy="38100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
        <p:nvSpPr>
          <p:cNvPr id="28" name="Text Box 40">
            <a:extLst>
              <a:ext uri="{FF2B5EF4-FFF2-40B4-BE49-F238E27FC236}">
                <a16:creationId xmlns:a16="http://schemas.microsoft.com/office/drawing/2014/main" id="{BC0F9DAE-33C0-4BAD-8F21-750B9FC1E46F}"/>
              </a:ext>
            </a:extLst>
          </p:cNvPr>
          <p:cNvSpPr txBox="1">
            <a:spLocks noChangeArrowheads="1"/>
          </p:cNvSpPr>
          <p:nvPr/>
        </p:nvSpPr>
        <p:spPr bwMode="auto">
          <a:xfrm>
            <a:off x="9052856" y="3357356"/>
            <a:ext cx="2863850" cy="954107"/>
          </a:xfrm>
          <a:prstGeom prst="rect">
            <a:avLst/>
          </a:prstGeom>
          <a:noFill/>
          <a:ln>
            <a:noFill/>
          </a:ln>
          <a:effec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विवाहसंस्कार</a:t>
            </a:r>
          </a:p>
          <a:p>
            <a:pPr marL="457200" indent="-457200">
              <a:buFont typeface="Arial" panose="020B0604020202020204" pitchFamily="34" charset="0"/>
              <a:buChar char="•"/>
              <a:defRPr/>
            </a:pPr>
            <a:r>
              <a:rPr lang="sa-IN" altLang="en-US" sz="2800" dirty="0">
                <a:solidFill>
                  <a:srgbClr val="002060"/>
                </a:solidFill>
                <a:latin typeface="Kokila" panose="020B0604020202020204" pitchFamily="34" charset="0"/>
                <a:cs typeface="Kokila" panose="020B0604020202020204" pitchFamily="34" charset="0"/>
              </a:rPr>
              <a:t>अन्त्येष्टिसंस्कार</a:t>
            </a:r>
          </a:p>
        </p:txBody>
      </p:sp>
      <p:sp>
        <p:nvSpPr>
          <p:cNvPr id="23" name="Line 42">
            <a:extLst>
              <a:ext uri="{FF2B5EF4-FFF2-40B4-BE49-F238E27FC236}">
                <a16:creationId xmlns:a16="http://schemas.microsoft.com/office/drawing/2014/main" id="{4D3788C3-A364-4842-A211-4EE9CEB004F8}"/>
              </a:ext>
            </a:extLst>
          </p:cNvPr>
          <p:cNvSpPr>
            <a:spLocks noChangeShapeType="1"/>
          </p:cNvSpPr>
          <p:nvPr/>
        </p:nvSpPr>
        <p:spPr bwMode="auto">
          <a:xfrm>
            <a:off x="1579309" y="3101533"/>
            <a:ext cx="9441" cy="280453"/>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additive="base">
                                        <p:cTn id="7" dur="500" fill="hold"/>
                                        <p:tgtEl>
                                          <p:spTgt spid="14349"/>
                                        </p:tgtEl>
                                        <p:attrNameLst>
                                          <p:attrName>ppt_x</p:attrName>
                                        </p:attrNameLst>
                                      </p:cBhvr>
                                      <p:tavLst>
                                        <p:tav tm="0">
                                          <p:val>
                                            <p:strVal val="#ppt_x"/>
                                          </p:val>
                                        </p:tav>
                                        <p:tav tm="100000">
                                          <p:val>
                                            <p:strVal val="#ppt_x"/>
                                          </p:val>
                                        </p:tav>
                                      </p:tavLst>
                                    </p:anim>
                                    <p:anim calcmode="lin" valueType="num">
                                      <p:cBhvr additive="base">
                                        <p:cTn id="8"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51"/>
                                        </p:tgtEl>
                                        <p:attrNameLst>
                                          <p:attrName>style.visibility</p:attrName>
                                        </p:attrNameLst>
                                      </p:cBhvr>
                                      <p:to>
                                        <p:strVal val="visible"/>
                                      </p:to>
                                    </p:set>
                                    <p:anim calcmode="lin" valueType="num">
                                      <p:cBhvr additive="base">
                                        <p:cTn id="13" dur="500" fill="hold"/>
                                        <p:tgtEl>
                                          <p:spTgt spid="14351"/>
                                        </p:tgtEl>
                                        <p:attrNameLst>
                                          <p:attrName>ppt_x</p:attrName>
                                        </p:attrNameLst>
                                      </p:cBhvr>
                                      <p:tavLst>
                                        <p:tav tm="0">
                                          <p:val>
                                            <p:strVal val="#ppt_x"/>
                                          </p:val>
                                        </p:tav>
                                        <p:tav tm="100000">
                                          <p:val>
                                            <p:strVal val="#ppt_x"/>
                                          </p:val>
                                        </p:tav>
                                      </p:tavLst>
                                    </p:anim>
                                    <p:anim calcmode="lin" valueType="num">
                                      <p:cBhvr additive="base">
                                        <p:cTn id="14"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54"/>
                                        </p:tgtEl>
                                        <p:attrNameLst>
                                          <p:attrName>style.visibility</p:attrName>
                                        </p:attrNameLst>
                                      </p:cBhvr>
                                      <p:to>
                                        <p:strVal val="visible"/>
                                      </p:to>
                                    </p:set>
                                    <p:anim calcmode="lin" valueType="num">
                                      <p:cBhvr additive="base">
                                        <p:cTn id="19" dur="500" fill="hold"/>
                                        <p:tgtEl>
                                          <p:spTgt spid="14354"/>
                                        </p:tgtEl>
                                        <p:attrNameLst>
                                          <p:attrName>ppt_x</p:attrName>
                                        </p:attrNameLst>
                                      </p:cBhvr>
                                      <p:tavLst>
                                        <p:tav tm="0">
                                          <p:val>
                                            <p:strVal val="#ppt_x"/>
                                          </p:val>
                                        </p:tav>
                                        <p:tav tm="100000">
                                          <p:val>
                                            <p:strVal val="#ppt_x"/>
                                          </p:val>
                                        </p:tav>
                                      </p:tavLst>
                                    </p:anim>
                                    <p:anim calcmode="lin" valueType="num">
                                      <p:cBhvr additive="base">
                                        <p:cTn id="20" dur="500" fill="hold"/>
                                        <p:tgtEl>
                                          <p:spTgt spid="143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p:bldP spid="14351" grpId="0"/>
      <p:bldP spid="14354"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76D71AC-1C29-44CF-9DAA-B2EBB90DAE6E}"/>
              </a:ext>
            </a:extLst>
          </p:cNvPr>
          <p:cNvSpPr>
            <a:spLocks noGrp="1" noChangeArrowheads="1"/>
          </p:cNvSpPr>
          <p:nvPr>
            <p:ph type="title"/>
          </p:nvPr>
        </p:nvSpPr>
        <p:spPr>
          <a:xfrm>
            <a:off x="196642" y="140635"/>
            <a:ext cx="8001000" cy="1216025"/>
          </a:xfrm>
          <a:noFill/>
        </p:spPr>
        <p:txBody>
          <a:bodyPr>
            <a:normAutofit/>
          </a:bodyPr>
          <a:lstStyle/>
          <a:p>
            <a:pPr eaLnBrk="1" hangingPunct="1"/>
            <a:r>
              <a:rPr lang="sa-IN" altLang="en-US" sz="5200" b="1" dirty="0">
                <a:solidFill>
                  <a:srgbClr val="CC3300"/>
                </a:solidFill>
                <a:latin typeface="Aparajita" panose="02020603050405020304" pitchFamily="18" charset="0"/>
                <a:cs typeface="Aparajita" panose="02020603050405020304" pitchFamily="18" charset="0"/>
              </a:rPr>
              <a:t>1. गर्भाधान संस्कार</a:t>
            </a:r>
            <a:endParaRPr lang="en-US" altLang="en-US" sz="5200" b="1" dirty="0">
              <a:solidFill>
                <a:srgbClr val="CC3300"/>
              </a:solidFill>
              <a:latin typeface="Aparajita" panose="02020603050405020304" pitchFamily="18" charset="0"/>
              <a:cs typeface="Aparajita" panose="02020603050405020304" pitchFamily="18" charset="0"/>
            </a:endParaRPr>
          </a:p>
        </p:txBody>
      </p:sp>
      <p:sp>
        <p:nvSpPr>
          <p:cNvPr id="15363" name="Rectangle 3">
            <a:extLst>
              <a:ext uri="{FF2B5EF4-FFF2-40B4-BE49-F238E27FC236}">
                <a16:creationId xmlns:a16="http://schemas.microsoft.com/office/drawing/2014/main" id="{DCE44263-EC26-4CAB-843A-207092D10049}"/>
              </a:ext>
            </a:extLst>
          </p:cNvPr>
          <p:cNvSpPr>
            <a:spLocks noGrp="1" noChangeArrowheads="1"/>
          </p:cNvSpPr>
          <p:nvPr>
            <p:ph idx="1"/>
          </p:nvPr>
        </p:nvSpPr>
        <p:spPr>
          <a:xfrm>
            <a:off x="1097280" y="1356660"/>
            <a:ext cx="9564802" cy="4869402"/>
          </a:xfrm>
        </p:spPr>
        <p:txBody>
          <a:bodyPr>
            <a:normAutofit/>
          </a:bodyPr>
          <a:lstStyle/>
          <a:p>
            <a:pPr marL="0" indent="0" algn="ctr">
              <a:lnSpc>
                <a:spcPct val="150000"/>
              </a:lnSpc>
              <a:buNone/>
              <a:defRPr/>
            </a:pPr>
            <a:r>
              <a:rPr lang="en-US"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r>
              <a:rPr lang="sa-IN"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गर्भस्याऽऽधानं वीर्यस्थापनं स्थिरीकरणं यस्मिन् येन वा कर्मणा, तद् गर्भाधानम् ॥</a:t>
            </a:r>
            <a:r>
              <a:rPr lang="en-US"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p>
          <a:p>
            <a:pPr marL="0" indent="0" algn="just">
              <a:lnSpc>
                <a:spcPct val="100000"/>
              </a:lnSpc>
              <a:buNone/>
              <a:defRPr/>
            </a:pPr>
            <a:r>
              <a:rPr lang="sa-IN" altLang="en-US" dirty="0">
                <a:solidFill>
                  <a:srgbClr val="002060"/>
                </a:solidFill>
                <a:latin typeface="Kokila" panose="020B0604020202020204" pitchFamily="34" charset="0"/>
                <a:cs typeface="Kokila" panose="020B0604020202020204" pitchFamily="34" charset="0"/>
              </a:rPr>
              <a:t>अर्थात् – गर्भ का धारण, वीर्य का स्थापन और गर्भ का गर्भाशय में स्थिरीकरण जिस कर्म के द्वारा होता है, वह कर्म गर्भाधान संस्कार है ।</a:t>
            </a:r>
          </a:p>
          <a:p>
            <a:pPr marL="0" indent="0" algn="just">
              <a:lnSpc>
                <a:spcPct val="100000"/>
              </a:lnSpc>
              <a:buNone/>
              <a:defRPr/>
            </a:pPr>
            <a:endParaRPr lang="sa-IN" altLang="en-US" dirty="0">
              <a:latin typeface="Kokila" panose="020B0604020202020204" pitchFamily="34" charset="0"/>
              <a:cs typeface="Kokila" panose="020B0604020202020204" pitchFamily="34" charset="0"/>
            </a:endParaRPr>
          </a:p>
          <a:p>
            <a:pPr marL="0" indent="0" algn="ctr">
              <a:lnSpc>
                <a:spcPct val="100000"/>
              </a:lnSpc>
              <a:buNone/>
              <a:defRPr/>
            </a:pPr>
            <a:r>
              <a:rPr lang="en-US"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r>
              <a:rPr lang="sa-IN"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क्षेत्रभूता समा नारी बीजभूतः स्मृतः पुमान् ।</a:t>
            </a:r>
          </a:p>
          <a:p>
            <a:pPr marL="0" indent="0" algn="ctr">
              <a:lnSpc>
                <a:spcPct val="100000"/>
              </a:lnSpc>
              <a:buNone/>
              <a:defRPr/>
            </a:pPr>
            <a:r>
              <a:rPr lang="sa-IN"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क्षेत्रबीजसमायोगात् सम्भवः सर्वदेहिनाम् ॥</a:t>
            </a:r>
            <a:r>
              <a:rPr lang="en-US"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endParaRPr lang="sa-IN"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marL="0" indent="0" algn="just">
              <a:lnSpc>
                <a:spcPct val="100000"/>
              </a:lnSpc>
              <a:buNone/>
              <a:defRPr/>
            </a:pPr>
            <a:r>
              <a:rPr lang="sa-IN" altLang="en-US" dirty="0">
                <a:solidFill>
                  <a:srgbClr val="002060"/>
                </a:solidFill>
                <a:latin typeface="Kokila" panose="020B0604020202020204" pitchFamily="34" charset="0"/>
                <a:cs typeface="Kokila" panose="020B0604020202020204" pitchFamily="34" charset="0"/>
              </a:rPr>
              <a:t>अर्थात् – स्त्री क्षेत्ररूपा होती है और पुरूष बीजरूप होता है । अतः उसी प्रकार स्त्री और पुरूष के संयोग से संतान की उत्पत्ति होती है । जिस प्रकार बीज और क्षेत्र से अन्न उत्पन्न होता है ।</a:t>
            </a:r>
            <a:endParaRPr lang="en-US" altLang="en-US" dirty="0">
              <a:solidFill>
                <a:srgbClr val="002060"/>
              </a:solidFill>
              <a:latin typeface="Kokila" panose="020B0604020202020204" pitchFamily="34" charset="0"/>
              <a:cs typeface="Kokila" panose="020B0604020202020204" pitchFamily="34" charset="0"/>
            </a:endParaRPr>
          </a:p>
          <a:p>
            <a:pPr marL="0" indent="0" algn="just" eaLnBrk="1" hangingPunct="1">
              <a:lnSpc>
                <a:spcPct val="100000"/>
              </a:lnSpc>
              <a:buNone/>
              <a:defRPr/>
            </a:pPr>
            <a:endParaRPr lang="en-US" altLang="en-US" sz="2000" dirty="0">
              <a:latin typeface="Kokila" panose="020B0604020202020204" pitchFamily="34" charset="0"/>
              <a:ea typeface="Arial Unicode MS" panose="020B0604020202020204" pitchFamily="34" charset="-128"/>
              <a:cs typeface="Kokila" panose="020B0604020202020204" pitchFamily="34" charset="0"/>
            </a:endParaRPr>
          </a:p>
        </p:txBody>
      </p:sp>
      <p:pic>
        <p:nvPicPr>
          <p:cNvPr id="5" name="Picture 4">
            <a:extLst>
              <a:ext uri="{FF2B5EF4-FFF2-40B4-BE49-F238E27FC236}">
                <a16:creationId xmlns:a16="http://schemas.microsoft.com/office/drawing/2014/main" id="{868447D0-CB7E-41EF-A17B-ED2F328979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16804"/>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536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additive="base">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 calcmode="lin" valueType="num">
                                      <p:cBhvr additive="base">
                                        <p:cTn id="2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363">
                                            <p:txEl>
                                              <p:pRg st="5" end="5"/>
                                            </p:txEl>
                                          </p:spTgt>
                                        </p:tgtEl>
                                        <p:attrNameLst>
                                          <p:attrName>style.visibility</p:attrName>
                                        </p:attrNameLst>
                                      </p:cBhvr>
                                      <p:to>
                                        <p:strVal val="visible"/>
                                      </p:to>
                                    </p:set>
                                    <p:anim calcmode="lin" valueType="num">
                                      <p:cBhvr additive="base">
                                        <p:cTn id="29"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875E0579-23D7-4E95-A40C-5CEED97F3DD4}"/>
              </a:ext>
            </a:extLst>
          </p:cNvPr>
          <p:cNvSpPr>
            <a:spLocks noGrp="1" noChangeArrowheads="1"/>
          </p:cNvSpPr>
          <p:nvPr>
            <p:ph idx="1"/>
          </p:nvPr>
        </p:nvSpPr>
        <p:spPr>
          <a:xfrm>
            <a:off x="345440" y="257175"/>
            <a:ext cx="10342880" cy="6343650"/>
          </a:xfrm>
        </p:spPr>
        <p:txBody>
          <a:bodyPr>
            <a:noAutofit/>
          </a:bodyPr>
          <a:lstStyle/>
          <a:p>
            <a:pPr marL="0" indent="0" algn="just">
              <a:lnSpc>
                <a:spcPct val="80000"/>
              </a:lnSpc>
              <a:buNone/>
              <a:defRPr/>
            </a:pPr>
            <a:endParaRPr lang="sa-IN" altLang="en-US" sz="18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lnSpc>
                <a:spcPct val="80000"/>
              </a:lnSpc>
              <a:buNone/>
              <a:defRPr/>
            </a:pPr>
            <a:r>
              <a:rPr lang="en-US"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r>
              <a:rPr lang="sa-IN"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गर्भाधानः रजस्वलास्त्र्यधीनः</a:t>
            </a:r>
            <a:r>
              <a:rPr lang="en-US" altLang="en-US" sz="32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endParaRPr lang="en-US" altLang="en-US" sz="1100" b="1"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marL="0" indent="0" algn="just">
              <a:lnSpc>
                <a:spcPct val="100000"/>
              </a:lnSpc>
              <a:buNone/>
              <a:defRPr/>
            </a:pPr>
            <a:r>
              <a:rPr lang="sa-IN" altLang="en-US" dirty="0">
                <a:latin typeface="Kokila" panose="020B0604020202020204" pitchFamily="34" charset="0"/>
                <a:ea typeface="Arial Unicode MS" panose="020B0604020202020204" pitchFamily="34" charset="-128"/>
                <a:cs typeface="Kokila" panose="020B0604020202020204" pitchFamily="34" charset="0"/>
              </a:rPr>
              <a:t>	गर्भाधान संस्कार रजस्वला स्त्री (</a:t>
            </a:r>
            <a:r>
              <a:rPr lang="en-US" altLang="en-US" dirty="0">
                <a:latin typeface="Kokila" panose="020B0604020202020204" pitchFamily="34" charset="0"/>
                <a:ea typeface="Arial Unicode MS" panose="020B0604020202020204" pitchFamily="34" charset="-128"/>
                <a:cs typeface="Kokila" panose="020B0604020202020204" pitchFamily="34" charset="0"/>
              </a:rPr>
              <a:t>Menstruating Woman</a:t>
            </a:r>
            <a:r>
              <a:rPr lang="sa-IN" altLang="en-US" dirty="0">
                <a:latin typeface="Kokila" panose="020B0604020202020204" pitchFamily="34" charset="0"/>
                <a:ea typeface="Arial Unicode MS" panose="020B0604020202020204" pitchFamily="34" charset="-128"/>
                <a:cs typeface="Kokila" panose="020B0604020202020204" pitchFamily="34" charset="0"/>
              </a:rPr>
              <a:t>) के अधीन होता है । अर्थात् जो 	रजस्वला 	स्त्री होती है उसी में गर्भ को धारण करने की योग्यता होती है । अन्य स्त्री गर्भ को धारण नहीं कर सकती 	है ।</a:t>
            </a:r>
            <a:endParaRPr lang="en-US" altLang="en-US" dirty="0">
              <a:latin typeface="Kokila" panose="020B0604020202020204" pitchFamily="34" charset="0"/>
              <a:ea typeface="Arial Unicode MS" panose="020B0604020202020204" pitchFamily="34" charset="-128"/>
              <a:cs typeface="Kokila" panose="020B0604020202020204" pitchFamily="34" charset="0"/>
            </a:endParaRPr>
          </a:p>
          <a:p>
            <a:pPr marL="609600" indent="-609600" algn="ctr">
              <a:buNone/>
            </a:pPr>
            <a:r>
              <a:rPr lang="sa-IN" altLang="en-US"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रोहिणी द्वितये स्वात्यां हस्तर्क्षे रेवतीद्वये ।</a:t>
            </a:r>
          </a:p>
          <a:p>
            <a:pPr marL="609600" indent="-609600" algn="ctr">
              <a:buNone/>
            </a:pPr>
            <a:r>
              <a:rPr lang="sa-IN" altLang="en-US"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स्नाता तु युवती गर्भं विधत्ते शीघ्रमेवहि ॥</a:t>
            </a:r>
          </a:p>
          <a:p>
            <a:pPr marL="609600" indent="-609600" algn="just">
              <a:buNone/>
            </a:pPr>
            <a:r>
              <a:rPr lang="sa-IN" altLang="en-US" dirty="0">
                <a:latin typeface="Kokila" panose="020B0604020202020204" pitchFamily="34" charset="0"/>
                <a:ea typeface="Arial Unicode MS" panose="020B0604020202020204" pitchFamily="34" charset="-128"/>
                <a:cs typeface="Kokila" panose="020B0604020202020204" pitchFamily="34" charset="0"/>
              </a:rPr>
              <a:t>		रोहिणी, मृगशिरा, स्वाती, हस्त, रेवती, अश्विनी – इन 6 नक्षत्रों में रजस्वला स्त्री स्नान करे तो शीघ्र ही 	गर्भ धारण करती है ।</a:t>
            </a:r>
            <a:endParaRPr lang="sa-IN"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q"/>
            </a:pPr>
            <a:r>
              <a:rPr lang="sa-IN" altLang="en-US" sz="2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गर्भाधान संस्कार</a:t>
            </a:r>
            <a:r>
              <a:rPr lang="en-US" alt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sz="2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हेतु कालावधि-</a:t>
            </a:r>
            <a:r>
              <a:rPr lang="sa-IN" altLang="en-US" sz="2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just">
              <a:buNone/>
            </a:pPr>
            <a:endParaRPr lang="sa-IN" altLang="en-US" sz="1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gn="just">
              <a:buNone/>
            </a:pPr>
            <a:r>
              <a:rPr lang="sa-IN" altLang="en-US"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dirty="0">
                <a:latin typeface="Kokila" panose="020B0604020202020204" pitchFamily="34" charset="0"/>
                <a:ea typeface="Arial Unicode MS" panose="020B0604020202020204" pitchFamily="34" charset="-128"/>
                <a:cs typeface="Kokila" panose="020B0604020202020204" pitchFamily="34" charset="0"/>
              </a:rPr>
              <a:t>रजोदर्शन से सोलह (16) रातें । स्त्री रजस्वला होने के 16 दिन तक गर्भधारण करने के योग्य रहती है ।</a:t>
            </a:r>
          </a:p>
          <a:p>
            <a:pPr marL="0" indent="0" algn="just">
              <a:buNone/>
            </a:pPr>
            <a:r>
              <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buFont typeface="Wingdings" panose="05000000000000000000" pitchFamily="2" charset="2"/>
              <a:buChar char="v"/>
            </a:pPr>
            <a:endPar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buFont typeface="Wingdings" panose="05000000000000000000" pitchFamily="2" charset="2"/>
              <a:buChar char="ü"/>
            </a:pPr>
            <a:endParaRPr lang="sa-IN" altLang="en-US" sz="2000" b="1"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marL="0" indent="0" algn="just">
              <a:buNone/>
            </a:pPr>
            <a:endParaRPr lang="sa-IN" altLang="en-US" sz="2000" b="1"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marL="0" indent="0" algn="just">
              <a:buNone/>
            </a:pPr>
            <a:r>
              <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609600" indent="-609600" algn="just">
              <a:buNone/>
            </a:pPr>
            <a:endParaRPr lang="en-US" alt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gn="just">
              <a:buNone/>
            </a:pPr>
            <a:endParaRPr lang="en-US" alt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gn="just">
              <a:buNone/>
            </a:pPr>
            <a:endParaRPr lang="sa-IN" alt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gn="just">
              <a:buNone/>
            </a:pPr>
            <a:r>
              <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4DD0AE3E-33E5-4F04-9D93-CE82C8008EB5}"/>
              </a:ext>
            </a:extLst>
          </p:cNvPr>
          <p:cNvSpPr txBox="1"/>
          <p:nvPr/>
        </p:nvSpPr>
        <p:spPr>
          <a:xfrm>
            <a:off x="7800975" y="2214189"/>
            <a:ext cx="184731" cy="369332"/>
          </a:xfrm>
          <a:prstGeom prst="rect">
            <a:avLst/>
          </a:prstGeom>
          <a:noFill/>
        </p:spPr>
        <p:txBody>
          <a:bodyPr wrap="none" rtlCol="0">
            <a:spAutoFit/>
          </a:bodyPr>
          <a:lstStyle/>
          <a:p>
            <a:pPr algn="just"/>
            <a:endParaRPr lang="en-IN" dirty="0"/>
          </a:p>
        </p:txBody>
      </p:sp>
      <p:pic>
        <p:nvPicPr>
          <p:cNvPr id="16" name="Picture 15">
            <a:extLst>
              <a:ext uri="{FF2B5EF4-FFF2-40B4-BE49-F238E27FC236}">
                <a16:creationId xmlns:a16="http://schemas.microsoft.com/office/drawing/2014/main" id="{6480F643-A4C9-4E36-BD6B-8C1376E522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additive="base">
                                        <p:cTn id="2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calcmode="lin" valueType="num">
                                      <p:cBhvr additive="base">
                                        <p:cTn id="25"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 calcmode="lin" valueType="num">
                                      <p:cBhvr additive="base">
                                        <p:cTn id="31"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387">
                                            <p:txEl>
                                              <p:pRg st="9" end="9"/>
                                            </p:txEl>
                                          </p:spTgt>
                                        </p:tgtEl>
                                        <p:attrNameLst>
                                          <p:attrName>style.visibility</p:attrName>
                                        </p:attrNameLst>
                                      </p:cBhvr>
                                      <p:to>
                                        <p:strVal val="visible"/>
                                      </p:to>
                                    </p:set>
                                    <p:anim calcmode="lin" valueType="num">
                                      <p:cBhvr additive="base">
                                        <p:cTn id="35"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96BFD8B-FFFC-4C4B-9CA2-D56A874AE615}"/>
              </a:ext>
            </a:extLst>
          </p:cNvPr>
          <p:cNvSpPr>
            <a:spLocks noGrp="1" noChangeArrowheads="1"/>
          </p:cNvSpPr>
          <p:nvPr>
            <p:ph idx="1"/>
          </p:nvPr>
        </p:nvSpPr>
        <p:spPr>
          <a:xfrm>
            <a:off x="965201" y="552450"/>
            <a:ext cx="9946640" cy="5921376"/>
          </a:xfrm>
        </p:spPr>
        <p:txBody>
          <a:bodyPr>
            <a:normAutofit fontScale="62500" lnSpcReduction="20000"/>
          </a:bodyPr>
          <a:lstStyle/>
          <a:p>
            <a:pPr>
              <a:buFont typeface="Wingdings" panose="05000000000000000000" pitchFamily="2" charset="2"/>
              <a:buChar char="q"/>
            </a:pPr>
            <a:r>
              <a:rPr lang="sa-IN" altLang="en-US" sz="51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गर्भाधान संस्कार</a:t>
            </a:r>
            <a:r>
              <a:rPr lang="en-US" altLang="en-US" sz="51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sa-IN" altLang="en-US" sz="51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हेतु त्याज्य समय –</a:t>
            </a:r>
            <a:endParaRPr lang="sa-IN" altLang="en-US" sz="4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sa-IN" altLang="en-US" sz="2000"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ctr">
              <a:buNone/>
            </a:pPr>
            <a:r>
              <a:rPr lang="sa-IN" altLang="en-US" sz="45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गण्डान्तं त्रिविधं त्यजेन्निधनजन्मर्क्षे च मूलान्तकं दास्त्रं पौष्णमथोपरागदिवसं पातं तथा वैधृतिम् ।</a:t>
            </a:r>
          </a:p>
          <a:p>
            <a:pPr marL="0" indent="0" algn="ctr">
              <a:buNone/>
            </a:pPr>
            <a:r>
              <a:rPr lang="sa-IN" altLang="en-US" sz="45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पित्रोः श्राद्धदिनं दिवा च परिधाद्यर्धं स्वपत्नीगमे भान्युत्पातहतानि मृत्युभवनं जन्मर्क्षतः पापभम् ॥</a:t>
            </a:r>
          </a:p>
          <a:p>
            <a:pPr marL="0" indent="0" algn="ctr">
              <a:buNone/>
            </a:pPr>
            <a:r>
              <a:rPr lang="sa-IN" altLang="en-US" sz="45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भद्राषष्ठीपर्वरिक्ताश्च सन्ध्याभौमार्कार्कीनाद्यरात्रीश्चतस्रः ।</a:t>
            </a:r>
          </a:p>
          <a:p>
            <a:pPr marL="0" indent="0" algn="ctr">
              <a:buNone/>
            </a:pPr>
            <a:endParaRPr lang="sa-IN" altLang="en-US" sz="4500" b="1"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दिन – रजोदर्शन के आरम्भ से चार (4) रातें, सूर्य-चन्द्र ग्रहण, माता-पिता का श्राद्ध दिन, </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त्रिविध गण्डान्त (तिथि-नक्षत्र-लग्न) </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तारा – जन्मतारा, वधतारा </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नक्षत्र – मूल, भरणी, रेवती, मघा</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तिथि – पर्व (अष्टमी, चतुर्दशी पूर्णिमा, अमावस्या, सूर्य-संक्रान्ति), रिक्ता तिथियाँ (4,9,14), षष्ठी</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योग – व्यतीपात, वैधृति, परिधार्द्ध</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काल – दिन का समय, संध्या का समय, भद्रा</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वार – रविवार, मंगलवार, शनिवार</a:t>
            </a:r>
          </a:p>
          <a:p>
            <a:pPr>
              <a:buFont typeface="Wingdings" panose="05000000000000000000" pitchFamily="2" charset="2"/>
              <a:buChar char="§"/>
            </a:pPr>
            <a:r>
              <a:rPr lang="sa-IN" altLang="en-US" sz="3800" b="1" dirty="0">
                <a:latin typeface="Kokila" panose="020B0604020202020204" pitchFamily="34" charset="0"/>
                <a:ea typeface="Arial Unicode MS" panose="020B0604020202020204" pitchFamily="34" charset="-128"/>
                <a:cs typeface="Kokila" panose="020B0604020202020204" pitchFamily="34" charset="0"/>
              </a:rPr>
              <a:t>  लग्न – जन्मराशि से 8वीं राशी का लग्न और पापलग्न</a:t>
            </a:r>
          </a:p>
          <a:p>
            <a:pPr marL="533400" indent="-533400">
              <a:lnSpc>
                <a:spcPct val="80000"/>
              </a:lnSpc>
            </a:pPr>
            <a:endParaRPr lang="hi-IN" altLang="en-US" sz="1000" dirty="0">
              <a:solidFill>
                <a:srgbClr val="FF0066"/>
              </a:solidFill>
              <a:cs typeface="Mangal" panose="02040503050203030202" pitchFamily="18" charset="0"/>
            </a:endParaRPr>
          </a:p>
          <a:p>
            <a:pPr marL="533400" indent="-533400">
              <a:lnSpc>
                <a:spcPct val="80000"/>
              </a:lnSpc>
            </a:pPr>
            <a:endParaRPr lang="en-US" altLang="en-US" sz="1000" dirty="0">
              <a:solidFill>
                <a:srgbClr val="FF0066"/>
              </a:solidFill>
              <a:cs typeface="Mangal" panose="02040503050203030202" pitchFamily="18" charset="0"/>
            </a:endParaRPr>
          </a:p>
        </p:txBody>
      </p:sp>
      <p:pic>
        <p:nvPicPr>
          <p:cNvPr id="6" name="Picture 5">
            <a:extLst>
              <a:ext uri="{FF2B5EF4-FFF2-40B4-BE49-F238E27FC236}">
                <a16:creationId xmlns:a16="http://schemas.microsoft.com/office/drawing/2014/main" id="{F8DDBC42-98EE-4D28-87D6-32618A7BD6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anim calcmode="lin" valueType="num">
                                      <p:cBhvr additive="base">
                                        <p:cTn id="14"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411">
                                            <p:txEl>
                                              <p:pRg st="3" end="3"/>
                                            </p:txEl>
                                          </p:spTgt>
                                        </p:tgtEl>
                                        <p:attrNameLst>
                                          <p:attrName>style.visibility</p:attrName>
                                        </p:attrNameLst>
                                      </p:cBhvr>
                                      <p:to>
                                        <p:strVal val="visible"/>
                                      </p:to>
                                    </p:set>
                                    <p:anim calcmode="lin" valueType="num">
                                      <p:cBhvr additive="base">
                                        <p:cTn id="18"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 calcmode="lin" valueType="num">
                                      <p:cBhvr additive="base">
                                        <p:cTn id="22"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411">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411">
                                            <p:txEl>
                                              <p:pRg st="8" end="8"/>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411">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7411">
                                            <p:txEl>
                                              <p:pRg st="10" end="1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411">
                                            <p:txEl>
                                              <p:pRg st="11" end="1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411">
                                            <p:txEl>
                                              <p:pRg st="12" end="1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411">
                                            <p:txEl>
                                              <p:pRg st="13" end="1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74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59E47-DF1A-43E8-B419-50BD055EA93A}"/>
              </a:ext>
            </a:extLst>
          </p:cNvPr>
          <p:cNvSpPr>
            <a:spLocks noGrp="1"/>
          </p:cNvSpPr>
          <p:nvPr>
            <p:ph idx="1"/>
          </p:nvPr>
        </p:nvSpPr>
        <p:spPr>
          <a:xfrm>
            <a:off x="838200" y="1127760"/>
            <a:ext cx="10515600" cy="5049203"/>
          </a:xfrm>
        </p:spPr>
        <p:txBody>
          <a:bodyPr/>
          <a:lstStyle/>
          <a:p>
            <a:pPr eaLnBrk="1" hangingPunct="1">
              <a:lnSpc>
                <a:spcPct val="80000"/>
              </a:lnSpc>
              <a:buFont typeface="Wingdings" panose="05000000000000000000" pitchFamily="2" charset="2"/>
              <a:buChar char="q"/>
            </a:pPr>
            <a:r>
              <a:rPr lang="sa-IN" alt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गर्भाधान हेतु शुभ मुहूर्त्त –</a:t>
            </a:r>
          </a:p>
          <a:p>
            <a:pPr eaLnBrk="1" hangingPunct="1">
              <a:lnSpc>
                <a:spcPct val="80000"/>
              </a:lnSpc>
              <a:buFont typeface="Wingdings" panose="05000000000000000000" pitchFamily="2" charset="2"/>
              <a:buChar char="q"/>
            </a:pPr>
            <a:endParaRPr lang="sa-IN"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शुभ रात्रि – रजोदर्शन से पांचवीं (5) रात्रि से सोलह (16) रात्रि पर्यन्त । </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काल – रात्रि काल</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शुभनक्षत्र (11) – स्वाती, हस्त, अनुराधा, रोहिणी, श्रवण, धनिष्ठा, शतभिषा, तीनों उत्तरा, मृगशिरा ।</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शुभवार –  सोमवार, बुधवार, गुरुवार, शुक्रवार</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शुभ तिथियाँ – 1,2,3,5,7,10,11,12,13</a:t>
            </a:r>
          </a:p>
          <a:p>
            <a:pPr eaLnBrk="1" hangingPunct="1">
              <a:lnSpc>
                <a:spcPct val="80000"/>
              </a:lnSpc>
              <a:buFont typeface="Wingdings" panose="05000000000000000000" pitchFamily="2" charset="2"/>
              <a:buChar char="§"/>
            </a:pPr>
            <a:r>
              <a:rPr lang="sa-IN" altLang="en-US" dirty="0">
                <a:latin typeface="Kokila" panose="020B0604020202020204" pitchFamily="34" charset="0"/>
                <a:cs typeface="Kokila" panose="020B0604020202020204" pitchFamily="34" charset="0"/>
              </a:rPr>
              <a:t> मध्यमनक्षत्र – चित्रा, पुनर्वसु, पुष्य, अश्विनी ।</a:t>
            </a:r>
            <a:r>
              <a:rPr lang="sa-IN" altLang="en-US" sz="2500" b="1" dirty="0">
                <a:latin typeface="Kokila" panose="020B0604020202020204" pitchFamily="34" charset="0"/>
                <a:cs typeface="Kokila" panose="020B0604020202020204" pitchFamily="34" charset="0"/>
              </a:rPr>
              <a:t> </a:t>
            </a:r>
            <a:endParaRPr lang="sa-IN" altLang="en-US" dirty="0">
              <a:latin typeface="Kokila" panose="020B0604020202020204" pitchFamily="34" charset="0"/>
              <a:cs typeface="Kokila" panose="020B0604020202020204" pitchFamily="34" charset="0"/>
            </a:endParaRPr>
          </a:p>
          <a:p>
            <a:endParaRPr lang="en-IN" dirty="0"/>
          </a:p>
        </p:txBody>
      </p:sp>
      <p:pic>
        <p:nvPicPr>
          <p:cNvPr id="4" name="Picture 3">
            <a:extLst>
              <a:ext uri="{FF2B5EF4-FFF2-40B4-BE49-F238E27FC236}">
                <a16:creationId xmlns:a16="http://schemas.microsoft.com/office/drawing/2014/main" id="{435A5822-0A53-46E8-A581-3BF84E662B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7556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3DF02ADB-5BAB-4FDD-84FD-BAF5011DB7BA}"/>
              </a:ext>
            </a:extLst>
          </p:cNvPr>
          <p:cNvSpPr>
            <a:spLocks noGrp="1" noChangeArrowheads="1"/>
          </p:cNvSpPr>
          <p:nvPr>
            <p:ph idx="1"/>
          </p:nvPr>
        </p:nvSpPr>
        <p:spPr>
          <a:xfrm>
            <a:off x="866775" y="670560"/>
            <a:ext cx="9750425" cy="5953759"/>
          </a:xfrm>
        </p:spPr>
        <p:txBody>
          <a:bodyPr>
            <a:normAutofit/>
          </a:bodyPr>
          <a:lstStyle/>
          <a:p>
            <a:pPr marL="0" indent="0" eaLnBrk="1" hangingPunct="1">
              <a:lnSpc>
                <a:spcPct val="80000"/>
              </a:lnSpc>
              <a:buNone/>
            </a:pPr>
            <a:endParaRPr lang="sa-IN" altLang="en-US" sz="2500" dirty="0">
              <a:latin typeface="Kokila" panose="020B0604020202020204" pitchFamily="34" charset="0"/>
              <a:cs typeface="Kokila" panose="020B0604020202020204" pitchFamily="34" charset="0"/>
            </a:endParaRPr>
          </a:p>
          <a:p>
            <a:pPr>
              <a:lnSpc>
                <a:spcPct val="100000"/>
              </a:lnSpc>
              <a:buFont typeface="Wingdings" panose="05000000000000000000" pitchFamily="2" charset="2"/>
              <a:buChar char="Ø"/>
            </a:pPr>
            <a:r>
              <a:rPr lang="sa-IN" altLang="en-US" sz="2500" b="1" dirty="0">
                <a:solidFill>
                  <a:schemeClr val="accent1"/>
                </a:solidFill>
                <a:latin typeface="Kokila" panose="020B0604020202020204" pitchFamily="34" charset="0"/>
                <a:cs typeface="Kokila" panose="020B0604020202020204" pitchFamily="34" charset="0"/>
              </a:rPr>
              <a:t>  </a:t>
            </a:r>
            <a:r>
              <a:rPr lang="sa-IN" altLang="en-US" sz="3200" b="1" dirty="0">
                <a:solidFill>
                  <a:schemeClr val="accent1"/>
                </a:solidFill>
                <a:latin typeface="Kokila" panose="020B0604020202020204" pitchFamily="34" charset="0"/>
                <a:cs typeface="Kokila" panose="020B0604020202020204" pitchFamily="34" charset="0"/>
              </a:rPr>
              <a:t>पुत्रोत्पत्ति की कामना हेतु –</a:t>
            </a:r>
            <a:r>
              <a:rPr lang="sa-IN" altLang="en-US" sz="2500" b="1" dirty="0">
                <a:solidFill>
                  <a:schemeClr val="accent1"/>
                </a:solidFill>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रजोदर्शन से प्रथम 4 रात्रि को त्याग कर सम (6, 8, 10, 12, 14, 16) रात्रियों  में गर्भाधान करना चाहिए ।</a:t>
            </a:r>
          </a:p>
          <a:p>
            <a:pPr>
              <a:lnSpc>
                <a:spcPct val="80000"/>
              </a:lnSpc>
              <a:buFont typeface="Wingdings" panose="05000000000000000000" pitchFamily="2" charset="2"/>
              <a:buChar char="Ø"/>
            </a:pPr>
            <a:endParaRPr lang="sa-IN" altLang="en-US" sz="2500" dirty="0">
              <a:latin typeface="Kokila" panose="020B0604020202020204" pitchFamily="34" charset="0"/>
              <a:cs typeface="Kokila" panose="020B0604020202020204" pitchFamily="34" charset="0"/>
            </a:endParaRPr>
          </a:p>
          <a:p>
            <a:pPr marL="0" indent="0">
              <a:lnSpc>
                <a:spcPct val="80000"/>
              </a:lnSpc>
              <a:buNone/>
            </a:pPr>
            <a:endParaRPr lang="sa-IN" altLang="en-US" sz="2500" dirty="0">
              <a:latin typeface="Kokila" panose="020B0604020202020204" pitchFamily="34" charset="0"/>
              <a:cs typeface="Kokila" panose="020B0604020202020204" pitchFamily="34" charset="0"/>
            </a:endParaRPr>
          </a:p>
          <a:p>
            <a:pPr>
              <a:lnSpc>
                <a:spcPct val="100000"/>
              </a:lnSpc>
              <a:buFont typeface="Wingdings" panose="05000000000000000000" pitchFamily="2" charset="2"/>
              <a:buChar char="Ø"/>
            </a:pPr>
            <a:r>
              <a:rPr lang="sa-IN" altLang="en-US" sz="2500" dirty="0">
                <a:solidFill>
                  <a:schemeClr val="accent1"/>
                </a:solidFill>
                <a:latin typeface="Kokila" panose="020B0604020202020204" pitchFamily="34" charset="0"/>
                <a:cs typeface="Kokila" panose="020B0604020202020204" pitchFamily="34" charset="0"/>
              </a:rPr>
              <a:t>  </a:t>
            </a:r>
            <a:r>
              <a:rPr lang="sa-IN" altLang="en-US" sz="3200" b="1" dirty="0">
                <a:solidFill>
                  <a:schemeClr val="accent1"/>
                </a:solidFill>
                <a:latin typeface="Kokila" panose="020B0604020202020204" pitchFamily="34" charset="0"/>
                <a:cs typeface="Kokila" panose="020B0604020202020204" pitchFamily="34" charset="0"/>
              </a:rPr>
              <a:t>कन्योत्पत्ति की कामना हेतु –</a:t>
            </a:r>
            <a:r>
              <a:rPr lang="sa-IN" altLang="en-US" sz="2500" dirty="0">
                <a:solidFill>
                  <a:schemeClr val="accent1"/>
                </a:solidFill>
                <a:latin typeface="Kokila" panose="020B0604020202020204" pitchFamily="34" charset="0"/>
                <a:cs typeface="Kokila" panose="020B0604020202020204" pitchFamily="34" charset="0"/>
              </a:rPr>
              <a:t> </a:t>
            </a:r>
            <a:r>
              <a:rPr lang="sa-IN" altLang="en-US" dirty="0">
                <a:latin typeface="Kokila" panose="020B0604020202020204" pitchFamily="34" charset="0"/>
                <a:cs typeface="Kokila" panose="020B0604020202020204" pitchFamily="34" charset="0"/>
              </a:rPr>
              <a:t>रजोदर्शन से प्रथम 4 रात्रि को त्याग कर विषम (5, 7, 9, 11, 13,    15) रात्रियों  में गर्भाधान करना चाहिए ।</a:t>
            </a:r>
          </a:p>
          <a:p>
            <a:pPr>
              <a:lnSpc>
                <a:spcPct val="100000"/>
              </a:lnSpc>
              <a:buFont typeface="Wingdings" panose="05000000000000000000" pitchFamily="2" charset="2"/>
              <a:buChar char="Ø"/>
            </a:pPr>
            <a:endParaRPr lang="sa-IN" altLang="en-US" sz="2500" dirty="0">
              <a:latin typeface="Kokila" panose="020B0604020202020204" pitchFamily="34" charset="0"/>
              <a:cs typeface="Kokila" panose="020B0604020202020204" pitchFamily="34" charset="0"/>
            </a:endParaRPr>
          </a:p>
          <a:p>
            <a:pPr algn="ctr" eaLnBrk="1" hangingPunct="1">
              <a:lnSpc>
                <a:spcPct val="80000"/>
              </a:lnSpc>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युग्मासु पुत्रा जायन्ते, स्त्रियोऽयुग्मासु रात्रिषु ॥</a:t>
            </a:r>
            <a:endParaRPr lang="sa-IN" altLang="en-US" sz="4000" b="1" dirty="0">
              <a:solidFill>
                <a:srgbClr val="FF0000"/>
              </a:solidFill>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en-US" altLang="en-US" dirty="0">
              <a:solidFill>
                <a:schemeClr val="accent6">
                  <a:lumMod val="50000"/>
                </a:schemeClr>
              </a:solidFill>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hi-IN" altLang="en-US" sz="1900" dirty="0">
              <a:solidFill>
                <a:schemeClr val="accent6">
                  <a:lumMod val="50000"/>
                </a:schemeClr>
              </a:solidFill>
              <a:latin typeface="Kokila" panose="020B0604020202020204" pitchFamily="34" charset="0"/>
              <a:cs typeface="Kokila" panose="020B0604020202020204" pitchFamily="34" charset="0"/>
            </a:endParaRPr>
          </a:p>
          <a:p>
            <a:pPr marL="1371600" lvl="3" indent="0">
              <a:lnSpc>
                <a:spcPct val="80000"/>
              </a:lnSpc>
              <a:buNone/>
            </a:pPr>
            <a:endParaRPr lang="hi-IN" altLang="en-US" sz="2400" dirty="0">
              <a:solidFill>
                <a:srgbClr val="C00000"/>
              </a:solidFill>
              <a:latin typeface="Kokila" panose="020B0604020202020204" pitchFamily="34" charset="0"/>
              <a:cs typeface="Kokila" panose="020B0604020202020204" pitchFamily="34" charset="0"/>
            </a:endParaRPr>
          </a:p>
          <a:p>
            <a:pPr eaLnBrk="1" hangingPunct="1">
              <a:lnSpc>
                <a:spcPct val="80000"/>
              </a:lnSpc>
              <a:buFont typeface="Wingdings" panose="05000000000000000000" pitchFamily="2" charset="2"/>
              <a:buNone/>
            </a:pPr>
            <a:endParaRPr lang="hi-IN" altLang="en-US" dirty="0">
              <a:solidFill>
                <a:srgbClr val="FF0066"/>
              </a:solidFill>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29466BF4-7CFC-46D9-9E12-30E9AB106C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0"/>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anim calcmode="lin" valueType="num">
                                      <p:cBhvr additive="base">
                                        <p:cTn id="1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anim calcmode="lin" valueType="num">
                                      <p:cBhvr additive="base">
                                        <p:cTn id="15"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EECF2C9-6E77-4B9D-86E3-7F87E815DEA2}"/>
              </a:ext>
            </a:extLst>
          </p:cNvPr>
          <p:cNvSpPr>
            <a:spLocks noGrp="1" noChangeArrowheads="1"/>
          </p:cNvSpPr>
          <p:nvPr>
            <p:ph type="title"/>
          </p:nvPr>
        </p:nvSpPr>
        <p:spPr>
          <a:xfrm>
            <a:off x="552450" y="0"/>
            <a:ext cx="10515600" cy="1325563"/>
          </a:xfrm>
        </p:spPr>
        <p:txBody>
          <a:bodyPr>
            <a:normAutofit/>
          </a:bodyPr>
          <a:lstStyle/>
          <a:p>
            <a:pPr marL="457200" indent="-457200" eaLnBrk="1" hangingPunct="1">
              <a:buFont typeface="Wingdings" panose="05000000000000000000" pitchFamily="2" charset="2"/>
              <a:buChar char="q"/>
            </a:pPr>
            <a:r>
              <a:rPr lang="sa-IN" alt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गर्भाधान में लग्न शुद्धि</a:t>
            </a:r>
            <a:endParaRPr lang="en-US" altLang="en-US"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459" name="Rectangle 3">
            <a:extLst>
              <a:ext uri="{FF2B5EF4-FFF2-40B4-BE49-F238E27FC236}">
                <a16:creationId xmlns:a16="http://schemas.microsoft.com/office/drawing/2014/main" id="{EFB60DDC-B05E-46A6-BB16-2843503D5A7E}"/>
              </a:ext>
            </a:extLst>
          </p:cNvPr>
          <p:cNvSpPr>
            <a:spLocks noGrp="1" noChangeArrowheads="1"/>
          </p:cNvSpPr>
          <p:nvPr>
            <p:ph idx="1"/>
          </p:nvPr>
        </p:nvSpPr>
        <p:spPr>
          <a:xfrm>
            <a:off x="902670" y="827485"/>
            <a:ext cx="9978690" cy="5709045"/>
          </a:xfrm>
        </p:spPr>
        <p:txBody>
          <a:bodyPr>
            <a:normAutofit/>
          </a:bodyPr>
          <a:lstStyle/>
          <a:p>
            <a:pPr eaLnBrk="1" hangingPunct="1">
              <a:lnSpc>
                <a:spcPct val="80000"/>
              </a:lnSpc>
              <a:buFont typeface="Wingdings" panose="05000000000000000000" pitchFamily="2" charset="2"/>
              <a:buNone/>
            </a:pPr>
            <a:endParaRPr lang="hi-IN" altLang="en-US" sz="1500" dirty="0">
              <a:cs typeface="Mangal" panose="02040503050203030202" pitchFamily="18" charset="0"/>
            </a:endParaRPr>
          </a:p>
          <a:p>
            <a:pPr algn="ctr" eaLnBrk="1" hangingPunct="1">
              <a:lnSpc>
                <a:spcPct val="80000"/>
              </a:lnSpc>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केन्द्रकोणस्थिते सौम्ये पापे च त्रिषडायगे ।</a:t>
            </a:r>
          </a:p>
          <a:p>
            <a:pPr eaLnBrk="1" hangingPunct="1">
              <a:lnSpc>
                <a:spcPct val="80000"/>
              </a:lnSpc>
              <a:buFont typeface="Wingdings" panose="05000000000000000000" pitchFamily="2" charset="2"/>
              <a:buNone/>
            </a:pPr>
            <a:r>
              <a:rPr lang="sa-IN" altLang="en-US" sz="3200" b="1" dirty="0">
                <a:solidFill>
                  <a:srgbClr val="FF0000"/>
                </a:solidFill>
                <a:latin typeface="Kokila" panose="020B0604020202020204" pitchFamily="34" charset="0"/>
                <a:cs typeface="Kokila" panose="020B0604020202020204" pitchFamily="34" charset="0"/>
              </a:rPr>
              <a:t>			           पुंलग्ने पुन्नवांशे च तथा पुंग्रहवीक्षिते ॥  	</a:t>
            </a:r>
            <a:r>
              <a:rPr lang="sa-IN" altLang="en-US" b="1" dirty="0">
                <a:solidFill>
                  <a:srgbClr val="FF0000"/>
                </a:solidFill>
                <a:latin typeface="Kokila" panose="020B0604020202020204" pitchFamily="34" charset="0"/>
                <a:cs typeface="Kokila" panose="020B0604020202020204" pitchFamily="34" charset="0"/>
              </a:rPr>
              <a:t>-मुहूर्त्तगणपतिः</a:t>
            </a:r>
          </a:p>
          <a:p>
            <a:pPr>
              <a:lnSpc>
                <a:spcPct val="100000"/>
              </a:lnSpc>
              <a:buFont typeface="Wingdings" panose="05000000000000000000" pitchFamily="2" charset="2"/>
              <a:buChar char="§"/>
            </a:pPr>
            <a:r>
              <a:rPr lang="sa-IN" altLang="en-US" dirty="0">
                <a:latin typeface="Kokila" panose="020B0604020202020204" pitchFamily="34" charset="0"/>
                <a:ea typeface="Arial Unicode MS" panose="020B0604020202020204" pitchFamily="34" charset="-128"/>
                <a:cs typeface="Kokila" panose="020B0604020202020204" pitchFamily="34" charset="0"/>
              </a:rPr>
              <a:t>गर्भाधान लग्न से केन्द्र (1,4,7,10) और त्रिकोण (5,9) स्थानों में शुभग्रह रहें तथा (3, 6, 11)</a:t>
            </a:r>
            <a:r>
              <a:rPr lang="sa-IN" altLang="en-US" sz="3200" dirty="0">
                <a:latin typeface="Kokila" panose="020B0604020202020204" pitchFamily="34" charset="0"/>
                <a:ea typeface="Arial Unicode MS" panose="020B0604020202020204" pitchFamily="34" charset="-128"/>
                <a:cs typeface="Kokila" panose="020B0604020202020204" pitchFamily="34" charset="0"/>
              </a:rPr>
              <a:t> </a:t>
            </a:r>
            <a:r>
              <a:rPr lang="sa-IN" altLang="en-US" dirty="0">
                <a:latin typeface="Kokila" panose="020B0604020202020204" pitchFamily="34" charset="0"/>
                <a:ea typeface="Arial Unicode MS" panose="020B0604020202020204" pitchFamily="34" charset="-128"/>
                <a:cs typeface="Kokila" panose="020B0604020202020204" pitchFamily="34" charset="0"/>
              </a:rPr>
              <a:t>स्थानों में अशुभग्रह रहें ।</a:t>
            </a:r>
          </a:p>
          <a:p>
            <a:pPr>
              <a:lnSpc>
                <a:spcPct val="100000"/>
              </a:lnSpc>
              <a:buFont typeface="Wingdings" panose="05000000000000000000" pitchFamily="2" charset="2"/>
              <a:buChar char="§"/>
            </a:pPr>
            <a:r>
              <a:rPr lang="sa-IN" altLang="en-US" dirty="0">
                <a:latin typeface="Kokila" panose="020B0604020202020204" pitchFamily="34" charset="0"/>
                <a:ea typeface="Arial Unicode MS" panose="020B0604020202020204" pitchFamily="34" charset="-128"/>
                <a:cs typeface="Kokila" panose="020B0604020202020204" pitchFamily="34" charset="0"/>
              </a:rPr>
              <a:t>लग्न स्थान में विषम राशि हो और लग्न पर पुरुष ग्रह (सूर्य, मंगल, गुरु) की दृष्टि हो तो गर्भाधान शुभ होता है ।</a:t>
            </a:r>
          </a:p>
          <a:p>
            <a:pPr marL="0" indent="0">
              <a:lnSpc>
                <a:spcPct val="100000"/>
              </a:lnSpc>
              <a:buNone/>
            </a:pPr>
            <a:r>
              <a:rPr lang="sa-IN" altLang="en-US" sz="2400" dirty="0">
                <a:latin typeface="Kokila" panose="020B0604020202020204" pitchFamily="34" charset="0"/>
                <a:ea typeface="Arial Unicode MS" panose="020B0604020202020204" pitchFamily="34" charset="-128"/>
                <a:cs typeface="Kokila" panose="020B0604020202020204" pitchFamily="34" charset="0"/>
              </a:rPr>
              <a:t>		</a:t>
            </a:r>
          </a:p>
          <a:p>
            <a:pPr marL="0" indent="0">
              <a:lnSpc>
                <a:spcPct val="100000"/>
              </a:lnSpc>
              <a:buNone/>
            </a:pPr>
            <a:r>
              <a:rPr lang="sa-IN" altLang="en-US" sz="2400" dirty="0">
                <a:solidFill>
                  <a:srgbClr val="0070C0"/>
                </a:solidFill>
                <a:latin typeface="Kokila" panose="020B0604020202020204" pitchFamily="34" charset="0"/>
                <a:ea typeface="Arial Unicode MS" panose="020B0604020202020204" pitchFamily="34" charset="-128"/>
                <a:cs typeface="Kokila" panose="020B0604020202020204" pitchFamily="34" charset="0"/>
              </a:rPr>
              <a:t>	</a:t>
            </a:r>
            <a:r>
              <a:rPr lang="sa-IN" altLang="en-US" dirty="0">
                <a:solidFill>
                  <a:srgbClr val="0070C0"/>
                </a:solidFill>
                <a:latin typeface="Kokila" panose="020B0604020202020204" pitchFamily="34" charset="0"/>
                <a:ea typeface="Arial Unicode MS" panose="020B0604020202020204" pitchFamily="34" charset="-128"/>
                <a:cs typeface="Kokila" panose="020B0604020202020204" pitchFamily="34" charset="0"/>
              </a:rPr>
              <a:t>गर्भाधान कुण्डली - </a:t>
            </a:r>
            <a:endParaRPr lang="sa-IN" altLang="en-US" sz="2400" dirty="0">
              <a:solidFill>
                <a:srgbClr val="0070C0"/>
              </a:solidFill>
              <a:latin typeface="Kokila" panose="020B0604020202020204" pitchFamily="34" charset="0"/>
              <a:ea typeface="Arial Unicode MS" panose="020B0604020202020204" pitchFamily="34" charset="-128"/>
              <a:cs typeface="Kokila" panose="020B0604020202020204" pitchFamily="34" charset="0"/>
            </a:endParaRPr>
          </a:p>
          <a:p>
            <a:pPr marL="0" indent="0">
              <a:lnSpc>
                <a:spcPct val="100000"/>
              </a:lnSpc>
              <a:buNone/>
            </a:pPr>
            <a:endParaRPr lang="en-US" altLang="en-US" sz="2400" dirty="0">
              <a:latin typeface="Kokila" panose="020B0604020202020204" pitchFamily="34" charset="0"/>
              <a:ea typeface="Arial Unicode MS" panose="020B0604020202020204" pitchFamily="34" charset="-128"/>
              <a:cs typeface="Kokila" panose="020B0604020202020204" pitchFamily="34" charset="0"/>
            </a:endParaRPr>
          </a:p>
        </p:txBody>
      </p:sp>
      <p:cxnSp>
        <p:nvCxnSpPr>
          <p:cNvPr id="8" name="Straight Connector 7">
            <a:extLst>
              <a:ext uri="{FF2B5EF4-FFF2-40B4-BE49-F238E27FC236}">
                <a16:creationId xmlns:a16="http://schemas.microsoft.com/office/drawing/2014/main" id="{826623B5-694D-422E-9DC8-60DD2E543988}"/>
              </a:ext>
            </a:extLst>
          </p:cNvPr>
          <p:cNvCxnSpPr>
            <a:cxnSpLocks/>
          </p:cNvCxnSpPr>
          <p:nvPr/>
        </p:nvCxnSpPr>
        <p:spPr>
          <a:xfrm>
            <a:off x="4629861" y="6192212"/>
            <a:ext cx="25609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DACD4B-B7CE-4991-89FF-D3C02FFE03F9}"/>
              </a:ext>
            </a:extLst>
          </p:cNvPr>
          <p:cNvCxnSpPr>
            <a:cxnSpLocks/>
          </p:cNvCxnSpPr>
          <p:nvPr/>
        </p:nvCxnSpPr>
        <p:spPr>
          <a:xfrm flipH="1" flipV="1">
            <a:off x="4647116" y="3996111"/>
            <a:ext cx="6909" cy="219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FFC36D-88A5-4DB0-97F3-4A8BA0B7C46C}"/>
              </a:ext>
            </a:extLst>
          </p:cNvPr>
          <p:cNvCxnSpPr>
            <a:cxnSpLocks/>
          </p:cNvCxnSpPr>
          <p:nvPr/>
        </p:nvCxnSpPr>
        <p:spPr>
          <a:xfrm>
            <a:off x="4647116" y="3992531"/>
            <a:ext cx="2527524" cy="2193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D37892-939C-47EE-8C84-C72C302E00CE}"/>
              </a:ext>
            </a:extLst>
          </p:cNvPr>
          <p:cNvCxnSpPr>
            <a:cxnSpLocks/>
          </p:cNvCxnSpPr>
          <p:nvPr/>
        </p:nvCxnSpPr>
        <p:spPr>
          <a:xfrm flipH="1">
            <a:off x="4647116" y="4008402"/>
            <a:ext cx="2513855" cy="2196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446DA2-F82B-469A-867E-D16E8900CEE3}"/>
              </a:ext>
            </a:extLst>
          </p:cNvPr>
          <p:cNvCxnSpPr>
            <a:cxnSpLocks/>
          </p:cNvCxnSpPr>
          <p:nvPr/>
        </p:nvCxnSpPr>
        <p:spPr>
          <a:xfrm>
            <a:off x="5886443" y="3996111"/>
            <a:ext cx="1288197" cy="1027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7BC412-ED75-4F38-A869-FB313E1E3AD1}"/>
              </a:ext>
            </a:extLst>
          </p:cNvPr>
          <p:cNvCxnSpPr>
            <a:cxnSpLocks/>
          </p:cNvCxnSpPr>
          <p:nvPr/>
        </p:nvCxnSpPr>
        <p:spPr>
          <a:xfrm>
            <a:off x="4667694" y="5126955"/>
            <a:ext cx="1236349" cy="108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0E7F74-32F8-484C-9D6F-CCF44E6A60C6}"/>
              </a:ext>
            </a:extLst>
          </p:cNvPr>
          <p:cNvCxnSpPr>
            <a:cxnSpLocks/>
          </p:cNvCxnSpPr>
          <p:nvPr/>
        </p:nvCxnSpPr>
        <p:spPr>
          <a:xfrm flipH="1">
            <a:off x="4660999" y="4003088"/>
            <a:ext cx="1220772" cy="111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9A3B48-5F78-4F29-92E2-93DED8159AA0}"/>
              </a:ext>
            </a:extLst>
          </p:cNvPr>
          <p:cNvCxnSpPr>
            <a:cxnSpLocks/>
          </p:cNvCxnSpPr>
          <p:nvPr/>
        </p:nvCxnSpPr>
        <p:spPr>
          <a:xfrm flipH="1">
            <a:off x="5888570" y="5046820"/>
            <a:ext cx="1272401" cy="114680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64D11AE-D2FD-4CE1-B9A4-E5D1B6CD7381}"/>
              </a:ext>
            </a:extLst>
          </p:cNvPr>
          <p:cNvSpPr txBox="1"/>
          <p:nvPr/>
        </p:nvSpPr>
        <p:spPr>
          <a:xfrm>
            <a:off x="5637626" y="4123877"/>
            <a:ext cx="771513" cy="523220"/>
          </a:xfrm>
          <a:prstGeom prst="rect">
            <a:avLst/>
          </a:prstGeom>
          <a:noFill/>
        </p:spPr>
        <p:txBody>
          <a:bodyPr wrap="square" rtlCol="0">
            <a:spAutoFit/>
          </a:bodyPr>
          <a:lstStyle/>
          <a:p>
            <a:r>
              <a:rPr lang="sa-IN" sz="2800" dirty="0">
                <a:latin typeface="Kokila" panose="020B0604020202020204" pitchFamily="34" charset="0"/>
                <a:cs typeface="Kokila" panose="020B0604020202020204" pitchFamily="34" charset="0"/>
              </a:rPr>
              <a:t>लग्न</a:t>
            </a:r>
            <a:endParaRPr lang="en-IN" dirty="0">
              <a:latin typeface="Kokila" panose="020B0604020202020204" pitchFamily="34" charset="0"/>
              <a:cs typeface="Kokila" panose="020B0604020202020204" pitchFamily="34" charset="0"/>
            </a:endParaRPr>
          </a:p>
        </p:txBody>
      </p:sp>
      <p:sp>
        <p:nvSpPr>
          <p:cNvPr id="29" name="TextBox 28">
            <a:extLst>
              <a:ext uri="{FF2B5EF4-FFF2-40B4-BE49-F238E27FC236}">
                <a16:creationId xmlns:a16="http://schemas.microsoft.com/office/drawing/2014/main" id="{3894D8D9-D457-4092-9C6E-EA086191027E}"/>
              </a:ext>
            </a:extLst>
          </p:cNvPr>
          <p:cNvSpPr txBox="1"/>
          <p:nvPr/>
        </p:nvSpPr>
        <p:spPr>
          <a:xfrm>
            <a:off x="5256772" y="4909325"/>
            <a:ext cx="247564" cy="369332"/>
          </a:xfrm>
          <a:prstGeom prst="rect">
            <a:avLst/>
          </a:prstGeom>
          <a:noFill/>
        </p:spPr>
        <p:txBody>
          <a:bodyPr wrap="square" rtlCol="0">
            <a:spAutoFit/>
          </a:bodyPr>
          <a:lstStyle/>
          <a:p>
            <a:r>
              <a:rPr lang="sa-IN" dirty="0">
                <a:solidFill>
                  <a:srgbClr val="FF0000"/>
                </a:solidFill>
              </a:rPr>
              <a:t>4</a:t>
            </a:r>
            <a:endParaRPr lang="en-IN" dirty="0">
              <a:solidFill>
                <a:srgbClr val="FF0000"/>
              </a:solidFill>
            </a:endParaRPr>
          </a:p>
        </p:txBody>
      </p:sp>
      <p:sp>
        <p:nvSpPr>
          <p:cNvPr id="30" name="TextBox 29">
            <a:extLst>
              <a:ext uri="{FF2B5EF4-FFF2-40B4-BE49-F238E27FC236}">
                <a16:creationId xmlns:a16="http://schemas.microsoft.com/office/drawing/2014/main" id="{F92FD73F-67E8-4A37-8874-A5BD1EDEF177}"/>
              </a:ext>
            </a:extLst>
          </p:cNvPr>
          <p:cNvSpPr txBox="1"/>
          <p:nvPr/>
        </p:nvSpPr>
        <p:spPr>
          <a:xfrm>
            <a:off x="7515225" y="4592606"/>
            <a:ext cx="247564" cy="369332"/>
          </a:xfrm>
          <a:prstGeom prst="rect">
            <a:avLst/>
          </a:prstGeom>
          <a:noFill/>
        </p:spPr>
        <p:txBody>
          <a:bodyPr wrap="square" rtlCol="0">
            <a:spAutoFit/>
          </a:bodyPr>
          <a:lstStyle/>
          <a:p>
            <a:endParaRPr lang="en-IN" dirty="0"/>
          </a:p>
        </p:txBody>
      </p:sp>
      <p:sp>
        <p:nvSpPr>
          <p:cNvPr id="31" name="TextBox 30">
            <a:extLst>
              <a:ext uri="{FF2B5EF4-FFF2-40B4-BE49-F238E27FC236}">
                <a16:creationId xmlns:a16="http://schemas.microsoft.com/office/drawing/2014/main" id="{86CE6EEC-71D9-474E-A9EB-8AAB4E227FD6}"/>
              </a:ext>
            </a:extLst>
          </p:cNvPr>
          <p:cNvSpPr txBox="1"/>
          <p:nvPr/>
        </p:nvSpPr>
        <p:spPr>
          <a:xfrm>
            <a:off x="5782908" y="4441288"/>
            <a:ext cx="266615" cy="369332"/>
          </a:xfrm>
          <a:prstGeom prst="rect">
            <a:avLst/>
          </a:prstGeom>
          <a:noFill/>
        </p:spPr>
        <p:txBody>
          <a:bodyPr wrap="square" rtlCol="0">
            <a:spAutoFit/>
          </a:bodyPr>
          <a:lstStyle/>
          <a:p>
            <a:r>
              <a:rPr lang="sa-IN" dirty="0">
                <a:solidFill>
                  <a:srgbClr val="FF0000"/>
                </a:solidFill>
              </a:rPr>
              <a:t>1</a:t>
            </a:r>
            <a:endParaRPr lang="en-IN" dirty="0">
              <a:solidFill>
                <a:srgbClr val="FF0000"/>
              </a:solidFill>
            </a:endParaRPr>
          </a:p>
        </p:txBody>
      </p:sp>
      <p:sp>
        <p:nvSpPr>
          <p:cNvPr id="32" name="TextBox 31">
            <a:extLst>
              <a:ext uri="{FF2B5EF4-FFF2-40B4-BE49-F238E27FC236}">
                <a16:creationId xmlns:a16="http://schemas.microsoft.com/office/drawing/2014/main" id="{51E41EC8-223A-4D09-9DF2-B1C20EFA9205}"/>
              </a:ext>
            </a:extLst>
          </p:cNvPr>
          <p:cNvSpPr txBox="1"/>
          <p:nvPr/>
        </p:nvSpPr>
        <p:spPr>
          <a:xfrm>
            <a:off x="4124406" y="4103140"/>
            <a:ext cx="247564" cy="369332"/>
          </a:xfrm>
          <a:prstGeom prst="rect">
            <a:avLst/>
          </a:prstGeom>
          <a:noFill/>
        </p:spPr>
        <p:txBody>
          <a:bodyPr wrap="square" rtlCol="0">
            <a:spAutoFit/>
          </a:bodyPr>
          <a:lstStyle/>
          <a:p>
            <a:endParaRPr lang="en-IN" dirty="0"/>
          </a:p>
        </p:txBody>
      </p:sp>
      <p:sp>
        <p:nvSpPr>
          <p:cNvPr id="33" name="TextBox 32">
            <a:extLst>
              <a:ext uri="{FF2B5EF4-FFF2-40B4-BE49-F238E27FC236}">
                <a16:creationId xmlns:a16="http://schemas.microsoft.com/office/drawing/2014/main" id="{3F35CB10-B432-4836-AC06-F6E037EBDC04}"/>
              </a:ext>
            </a:extLst>
          </p:cNvPr>
          <p:cNvSpPr txBox="1"/>
          <p:nvPr/>
        </p:nvSpPr>
        <p:spPr>
          <a:xfrm>
            <a:off x="4786304" y="4360285"/>
            <a:ext cx="247564" cy="369332"/>
          </a:xfrm>
          <a:prstGeom prst="rect">
            <a:avLst/>
          </a:prstGeom>
          <a:noFill/>
        </p:spPr>
        <p:txBody>
          <a:bodyPr wrap="square" rtlCol="0">
            <a:spAutoFit/>
          </a:bodyPr>
          <a:lstStyle/>
          <a:p>
            <a:r>
              <a:rPr lang="sa-IN" dirty="0">
                <a:solidFill>
                  <a:srgbClr val="002060"/>
                </a:solidFill>
              </a:rPr>
              <a:t>3</a:t>
            </a:r>
            <a:endParaRPr lang="en-IN" dirty="0">
              <a:solidFill>
                <a:srgbClr val="002060"/>
              </a:solidFill>
            </a:endParaRPr>
          </a:p>
        </p:txBody>
      </p:sp>
      <p:sp>
        <p:nvSpPr>
          <p:cNvPr id="34" name="TextBox 33">
            <a:extLst>
              <a:ext uri="{FF2B5EF4-FFF2-40B4-BE49-F238E27FC236}">
                <a16:creationId xmlns:a16="http://schemas.microsoft.com/office/drawing/2014/main" id="{5085F33A-F222-495D-A9F6-37ED13AC5545}"/>
              </a:ext>
            </a:extLst>
          </p:cNvPr>
          <p:cNvSpPr txBox="1"/>
          <p:nvPr/>
        </p:nvSpPr>
        <p:spPr>
          <a:xfrm>
            <a:off x="5120690" y="5796884"/>
            <a:ext cx="247564" cy="369332"/>
          </a:xfrm>
          <a:prstGeom prst="rect">
            <a:avLst/>
          </a:prstGeom>
          <a:noFill/>
        </p:spPr>
        <p:txBody>
          <a:bodyPr wrap="square" rtlCol="0">
            <a:spAutoFit/>
          </a:bodyPr>
          <a:lstStyle/>
          <a:p>
            <a:r>
              <a:rPr lang="sa-IN" dirty="0">
                <a:solidFill>
                  <a:srgbClr val="002060"/>
                </a:solidFill>
              </a:rPr>
              <a:t>6</a:t>
            </a:r>
            <a:endParaRPr lang="en-IN" dirty="0">
              <a:solidFill>
                <a:srgbClr val="002060"/>
              </a:solidFill>
            </a:endParaRPr>
          </a:p>
        </p:txBody>
      </p:sp>
      <p:sp>
        <p:nvSpPr>
          <p:cNvPr id="35" name="TextBox 34">
            <a:extLst>
              <a:ext uri="{FF2B5EF4-FFF2-40B4-BE49-F238E27FC236}">
                <a16:creationId xmlns:a16="http://schemas.microsoft.com/office/drawing/2014/main" id="{FD05DC1B-152F-49B6-98C8-BA1C42A3F553}"/>
              </a:ext>
            </a:extLst>
          </p:cNvPr>
          <p:cNvSpPr txBox="1"/>
          <p:nvPr/>
        </p:nvSpPr>
        <p:spPr>
          <a:xfrm>
            <a:off x="6749558" y="4407940"/>
            <a:ext cx="504758" cy="369332"/>
          </a:xfrm>
          <a:prstGeom prst="rect">
            <a:avLst/>
          </a:prstGeom>
          <a:noFill/>
        </p:spPr>
        <p:txBody>
          <a:bodyPr wrap="square" rtlCol="0">
            <a:spAutoFit/>
          </a:bodyPr>
          <a:lstStyle/>
          <a:p>
            <a:r>
              <a:rPr lang="sa-IN" dirty="0">
                <a:solidFill>
                  <a:srgbClr val="002060"/>
                </a:solidFill>
              </a:rPr>
              <a:t>11</a:t>
            </a:r>
            <a:endParaRPr lang="en-IN" dirty="0">
              <a:solidFill>
                <a:srgbClr val="002060"/>
              </a:solidFill>
            </a:endParaRPr>
          </a:p>
        </p:txBody>
      </p:sp>
      <p:sp>
        <p:nvSpPr>
          <p:cNvPr id="36" name="TextBox 35">
            <a:extLst>
              <a:ext uri="{FF2B5EF4-FFF2-40B4-BE49-F238E27FC236}">
                <a16:creationId xmlns:a16="http://schemas.microsoft.com/office/drawing/2014/main" id="{28FD629D-A0CB-4460-B1DB-44C17A36574B}"/>
              </a:ext>
            </a:extLst>
          </p:cNvPr>
          <p:cNvSpPr txBox="1"/>
          <p:nvPr/>
        </p:nvSpPr>
        <p:spPr>
          <a:xfrm>
            <a:off x="5741538" y="5409138"/>
            <a:ext cx="247564" cy="369332"/>
          </a:xfrm>
          <a:prstGeom prst="rect">
            <a:avLst/>
          </a:prstGeom>
          <a:noFill/>
        </p:spPr>
        <p:txBody>
          <a:bodyPr wrap="square" rtlCol="0">
            <a:spAutoFit/>
          </a:bodyPr>
          <a:lstStyle/>
          <a:p>
            <a:r>
              <a:rPr lang="sa-IN" dirty="0">
                <a:solidFill>
                  <a:srgbClr val="FF0000"/>
                </a:solidFill>
              </a:rPr>
              <a:t>7</a:t>
            </a:r>
            <a:endParaRPr lang="en-IN" dirty="0">
              <a:solidFill>
                <a:srgbClr val="FF0000"/>
              </a:solidFill>
            </a:endParaRPr>
          </a:p>
        </p:txBody>
      </p:sp>
      <p:sp>
        <p:nvSpPr>
          <p:cNvPr id="37" name="TextBox 36">
            <a:extLst>
              <a:ext uri="{FF2B5EF4-FFF2-40B4-BE49-F238E27FC236}">
                <a16:creationId xmlns:a16="http://schemas.microsoft.com/office/drawing/2014/main" id="{39ECDDD5-E187-44BE-B9F4-37BDD9E0F723}"/>
              </a:ext>
            </a:extLst>
          </p:cNvPr>
          <p:cNvSpPr txBox="1"/>
          <p:nvPr/>
        </p:nvSpPr>
        <p:spPr>
          <a:xfrm>
            <a:off x="6286150" y="4920174"/>
            <a:ext cx="504757" cy="369332"/>
          </a:xfrm>
          <a:prstGeom prst="rect">
            <a:avLst/>
          </a:prstGeom>
          <a:noFill/>
        </p:spPr>
        <p:txBody>
          <a:bodyPr wrap="square" rtlCol="0">
            <a:spAutoFit/>
          </a:bodyPr>
          <a:lstStyle/>
          <a:p>
            <a:r>
              <a:rPr lang="sa-IN" dirty="0">
                <a:solidFill>
                  <a:srgbClr val="FF0000"/>
                </a:solidFill>
              </a:rPr>
              <a:t>10</a:t>
            </a:r>
            <a:endParaRPr lang="en-IN" dirty="0">
              <a:solidFill>
                <a:srgbClr val="FF0000"/>
              </a:solidFill>
            </a:endParaRPr>
          </a:p>
        </p:txBody>
      </p:sp>
      <p:cxnSp>
        <p:nvCxnSpPr>
          <p:cNvPr id="27" name="Straight Connector 26">
            <a:extLst>
              <a:ext uri="{FF2B5EF4-FFF2-40B4-BE49-F238E27FC236}">
                <a16:creationId xmlns:a16="http://schemas.microsoft.com/office/drawing/2014/main" id="{E4199AC2-9505-4610-902C-24C8D298405F}"/>
              </a:ext>
            </a:extLst>
          </p:cNvPr>
          <p:cNvCxnSpPr>
            <a:cxnSpLocks/>
          </p:cNvCxnSpPr>
          <p:nvPr/>
        </p:nvCxnSpPr>
        <p:spPr>
          <a:xfrm flipH="1" flipV="1">
            <a:off x="7174640" y="3986865"/>
            <a:ext cx="6909" cy="219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B912BDA-7921-4319-A7C9-78AC5AA3696E}"/>
              </a:ext>
            </a:extLst>
          </p:cNvPr>
          <p:cNvCxnSpPr>
            <a:cxnSpLocks/>
          </p:cNvCxnSpPr>
          <p:nvPr/>
        </p:nvCxnSpPr>
        <p:spPr>
          <a:xfrm>
            <a:off x="4629861" y="3996111"/>
            <a:ext cx="2560964" cy="0"/>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21FCC017-7E1C-4789-A43A-C782BDE26B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91850" y="43437"/>
            <a:ext cx="1200150" cy="1139826"/>
          </a:xfrm>
          <a:prstGeom prst="rect">
            <a:avLst/>
          </a:prstGeom>
          <a:solidFill>
            <a:srgbClr val="FFFFFF">
              <a:shade val="85000"/>
            </a:srgbClr>
          </a:solidFill>
          <a:ln w="19050" cap="sq">
            <a:solidFill>
              <a:srgbClr val="CC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9862AB23-AC0D-4FE2-B663-D779ECFEFA5D}"/>
              </a:ext>
            </a:extLst>
          </p:cNvPr>
          <p:cNvSpPr txBox="1"/>
          <p:nvPr/>
        </p:nvSpPr>
        <p:spPr>
          <a:xfrm flipH="1">
            <a:off x="4735502" y="5465418"/>
            <a:ext cx="239190" cy="369332"/>
          </a:xfrm>
          <a:prstGeom prst="rect">
            <a:avLst/>
          </a:prstGeom>
          <a:noFill/>
        </p:spPr>
        <p:txBody>
          <a:bodyPr wrap="square" rtlCol="0">
            <a:spAutoFit/>
          </a:bodyPr>
          <a:lstStyle/>
          <a:p>
            <a:r>
              <a:rPr lang="sa-IN" dirty="0">
                <a:solidFill>
                  <a:srgbClr val="FF0000"/>
                </a:solidFill>
              </a:rPr>
              <a:t>5</a:t>
            </a:r>
            <a:endParaRPr lang="en-IN" dirty="0">
              <a:solidFill>
                <a:srgbClr val="FF0000"/>
              </a:solidFill>
            </a:endParaRPr>
          </a:p>
        </p:txBody>
      </p:sp>
      <p:sp>
        <p:nvSpPr>
          <p:cNvPr id="26" name="TextBox 25">
            <a:extLst>
              <a:ext uri="{FF2B5EF4-FFF2-40B4-BE49-F238E27FC236}">
                <a16:creationId xmlns:a16="http://schemas.microsoft.com/office/drawing/2014/main" id="{15F66704-F2ED-457B-95EF-C755DF8EF7FF}"/>
              </a:ext>
            </a:extLst>
          </p:cNvPr>
          <p:cNvSpPr txBox="1"/>
          <p:nvPr/>
        </p:nvSpPr>
        <p:spPr>
          <a:xfrm flipH="1">
            <a:off x="6790907" y="5482392"/>
            <a:ext cx="239190" cy="369332"/>
          </a:xfrm>
          <a:prstGeom prst="rect">
            <a:avLst/>
          </a:prstGeom>
          <a:noFill/>
        </p:spPr>
        <p:txBody>
          <a:bodyPr wrap="square" rtlCol="0">
            <a:spAutoFit/>
          </a:bodyPr>
          <a:lstStyle/>
          <a:p>
            <a:r>
              <a:rPr lang="sa-IN" dirty="0">
                <a:solidFill>
                  <a:srgbClr val="FF0000"/>
                </a:solidFill>
              </a:rPr>
              <a:t>9</a:t>
            </a:r>
            <a:endParaRPr lang="en-IN"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2861</TotalTime>
  <Words>2094</Words>
  <Application>Microsoft Office PowerPoint</Application>
  <PresentationFormat>Widescreen</PresentationFormat>
  <Paragraphs>294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Unicode MS</vt:lpstr>
      <vt:lpstr>Aparajita</vt:lpstr>
      <vt:lpstr>Arial</vt:lpstr>
      <vt:lpstr>Calibri</vt:lpstr>
      <vt:lpstr>Calibri Light</vt:lpstr>
      <vt:lpstr>Kokila</vt:lpstr>
      <vt:lpstr>Wingdings</vt:lpstr>
      <vt:lpstr>Office Theme</vt:lpstr>
      <vt:lpstr>PowerPoint Presentation</vt:lpstr>
      <vt:lpstr>संस्कार शब्द का अर्थ और परिभाषा</vt:lpstr>
      <vt:lpstr>प्रचलित षोडश (16) संस्कार</vt:lpstr>
      <vt:lpstr>1. गर्भाधान संस्कार</vt:lpstr>
      <vt:lpstr>PowerPoint Presentation</vt:lpstr>
      <vt:lpstr>PowerPoint Presentation</vt:lpstr>
      <vt:lpstr>PowerPoint Presentation</vt:lpstr>
      <vt:lpstr>PowerPoint Presentation</vt:lpstr>
      <vt:lpstr>गर्भाधान में लग्न शुद्धि</vt:lpstr>
      <vt:lpstr>PowerPoint Presentation</vt:lpstr>
      <vt:lpstr>PowerPoint Presentation</vt:lpstr>
      <vt:lpstr>PowerPoint Presentation</vt:lpstr>
      <vt:lpstr>2. पुंसवन संस्कार </vt:lpstr>
      <vt:lpstr>PowerPoint Presentation</vt:lpstr>
      <vt:lpstr>PowerPoint Presentation</vt:lpstr>
      <vt:lpstr>3. सीमन्तोन्नयन संस्कार </vt:lpstr>
      <vt:lpstr>PowerPoint Presentation</vt:lpstr>
      <vt:lpstr>विष्णु पूजा</vt:lpstr>
      <vt:lpstr>4. जातकर्म संस्कार</vt:lpstr>
      <vt:lpstr>PowerPoint Presentation</vt:lpstr>
      <vt:lpstr>    5. नामकरण संस्कार</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apoorva agrawal</dc:creator>
  <cp:lastModifiedBy>apoorva agrawal</cp:lastModifiedBy>
  <cp:revision>366</cp:revision>
  <dcterms:created xsi:type="dcterms:W3CDTF">2020-10-10T11:13:07Z</dcterms:created>
  <dcterms:modified xsi:type="dcterms:W3CDTF">2021-01-30T08:42:03Z</dcterms:modified>
</cp:coreProperties>
</file>